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77" r:id="rId11"/>
    <p:sldId id="266" r:id="rId12"/>
    <p:sldId id="278" r:id="rId13"/>
    <p:sldId id="267" r:id="rId14"/>
    <p:sldId id="279" r:id="rId15"/>
    <p:sldId id="268" r:id="rId16"/>
    <p:sldId id="280" r:id="rId17"/>
    <p:sldId id="269" r:id="rId18"/>
    <p:sldId id="281" r:id="rId19"/>
    <p:sldId id="270" r:id="rId20"/>
    <p:sldId id="282" r:id="rId21"/>
    <p:sldId id="271" r:id="rId22"/>
    <p:sldId id="283" r:id="rId23"/>
    <p:sldId id="272" r:id="rId24"/>
    <p:sldId id="284" r:id="rId25"/>
    <p:sldId id="273" r:id="rId26"/>
    <p:sldId id="285" r:id="rId27"/>
    <p:sldId id="274" r:id="rId28"/>
    <p:sldId id="286" r:id="rId29"/>
    <p:sldId id="275" r:id="rId30"/>
    <p:sldId id="287" r:id="rId31"/>
    <p:sldId id="276" r:id="rId32"/>
    <p:sldId id="292" r:id="rId33"/>
    <p:sldId id="293" r:id="rId34"/>
    <p:sldId id="294" r:id="rId35"/>
    <p:sldId id="295" r:id="rId36"/>
    <p:sldId id="296" r:id="rId37"/>
    <p:sldId id="297" r:id="rId38"/>
    <p:sldId id="289" r:id="rId39"/>
    <p:sldId id="290" r:id="rId40"/>
    <p:sldId id="291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6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astrgorod.ru/sites/default/files/perechen_msb_free_price.xls" TargetMode="External"/><Relationship Id="rId1" Type="http://schemas.openxmlformats.org/officeDocument/2006/relationships/hyperlink" Target="/sites/default/files/perechen_msb_free_price.xls" TargetMode="Externa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ata3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astrgorod.ru/sites/default/files/perechen_msb_free_price.xls" TargetMode="External"/><Relationship Id="rId1" Type="http://schemas.openxmlformats.org/officeDocument/2006/relationships/hyperlink" Target="/sites/default/files/perechen_msb_free_price.xls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6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8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0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1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2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3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4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_rels/drawing35.xml.rels><?xml version="1.0" encoding="UTF-8" standalone="yes"?>
<Relationships xmlns="http://schemas.openxmlformats.org/package/2006/relationships"><Relationship Id="rId1" Type="http://schemas.openxmlformats.org/officeDocument/2006/relationships/hyperlink" Target="http://astrgorod.ru/sites/default/files/perechen_msb_free_price.xl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5400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file"/>
            </a:rPr>
            <a:t>льгот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2"/>
            </a:rPr>
            <a:t>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4B7397-B716-42C4-9E10-51F6B7016164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90C10A65-EE80-4B91-B6C1-61AF80EBA694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86297FB-140D-4E34-98CE-123964781F6B}" type="presOf" srcId="{1EBC031E-B7D4-4D29-ACA0-593BEB705EA8}" destId="{BF7FF822-30EB-4AEE-81C2-7A15DF181F31}" srcOrd="0" destOrd="0" presId="urn:microsoft.com/office/officeart/2005/8/layout/lProcess3"/>
    <dgm:cxn modelId="{3241B95C-C970-4E8D-BD8F-ABDF68B934B4}" type="presOf" srcId="{D49516B6-7652-43AB-ADE3-BDDBAA8E1743}" destId="{ED7BE958-83E6-4B44-AB88-5DC77BE8B873}" srcOrd="0" destOrd="0" presId="urn:microsoft.com/office/officeart/2005/8/layout/lProcess3"/>
    <dgm:cxn modelId="{6E7F53C4-A57A-4996-AAA9-C016FA958A88}" type="presParOf" srcId="{BF7FF822-30EB-4AEE-81C2-7A15DF181F31}" destId="{9291B4D5-7B61-416B-8B93-0E033F5EEA73}" srcOrd="0" destOrd="0" presId="urn:microsoft.com/office/officeart/2005/8/layout/lProcess3"/>
    <dgm:cxn modelId="{61695CD0-F739-45C2-B7DB-E618AB245829}" type="presParOf" srcId="{9291B4D5-7B61-416B-8B93-0E033F5EEA73}" destId="{22BD885C-232E-4C33-9B75-9B69E2771789}" srcOrd="0" destOrd="0" presId="urn:microsoft.com/office/officeart/2005/8/layout/lProcess3"/>
    <dgm:cxn modelId="{863005A3-A716-4368-A0C0-88D35AB676F9}" type="presParOf" srcId="{9291B4D5-7B61-416B-8B93-0E033F5EEA73}" destId="{F560E5F2-446C-4D85-BFC6-C63130D7AA1D}" srcOrd="1" destOrd="0" presId="urn:microsoft.com/office/officeart/2005/8/layout/lProcess3"/>
    <dgm:cxn modelId="{3D4E8DE7-007B-4685-887D-80CC337D6610}" type="presParOf" srcId="{9291B4D5-7B61-416B-8B93-0E033F5EEA73}" destId="{ED7BE958-83E6-4B44-AB88-5DC77BE8B873}" srcOrd="2" destOrd="0" presId="urn:microsoft.com/office/officeart/2005/8/layout/lProcess3"/>
    <dgm:cxn modelId="{1D318A65-B194-44E0-889E-03D210F3D0BA}" type="presParOf" srcId="{9291B4D5-7B61-416B-8B93-0E033F5EEA73}" destId="{5EF12571-D76F-424A-B392-76BA1017E8F6}" srcOrd="3" destOrd="0" presId="urn:microsoft.com/office/officeart/2005/8/layout/lProcess3"/>
    <dgm:cxn modelId="{25BA4FB5-C717-4B05-94EE-F437C2BE48C7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5400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EF00-FA5A-4816-A61E-1E8E9C1E038F}" type="presOf" srcId="{1EBC031E-B7D4-4D29-ACA0-593BEB705EA8}" destId="{BF7FF822-30EB-4AEE-81C2-7A15DF181F31}" srcOrd="0" destOrd="0" presId="urn:microsoft.com/office/officeart/2005/8/layout/lProcess3"/>
    <dgm:cxn modelId="{C4F8A0C7-A9DD-4805-9532-154F1D3424E7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ED88C2F4-0174-4C27-A6A6-424064E2206F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EEC57BC-EFAD-4073-B160-B75D377ECFCF}" type="presOf" srcId="{0700F96C-08E0-4E01-85AA-6DFA94CC0CFF}" destId="{22BD885C-232E-4C33-9B75-9B69E2771789}" srcOrd="0" destOrd="0" presId="urn:microsoft.com/office/officeart/2005/8/layout/lProcess3"/>
    <dgm:cxn modelId="{734E9885-7259-4ED5-9176-C4D4DB69B060}" type="presParOf" srcId="{BF7FF822-30EB-4AEE-81C2-7A15DF181F31}" destId="{9291B4D5-7B61-416B-8B93-0E033F5EEA73}" srcOrd="0" destOrd="0" presId="urn:microsoft.com/office/officeart/2005/8/layout/lProcess3"/>
    <dgm:cxn modelId="{A230964B-8DDE-4A08-AC8D-B0FB5606393E}" type="presParOf" srcId="{9291B4D5-7B61-416B-8B93-0E033F5EEA73}" destId="{22BD885C-232E-4C33-9B75-9B69E2771789}" srcOrd="0" destOrd="0" presId="urn:microsoft.com/office/officeart/2005/8/layout/lProcess3"/>
    <dgm:cxn modelId="{E62C630C-2D58-4A6F-9096-80014581A613}" type="presParOf" srcId="{9291B4D5-7B61-416B-8B93-0E033F5EEA73}" destId="{F560E5F2-446C-4D85-BFC6-C63130D7AA1D}" srcOrd="1" destOrd="0" presId="urn:microsoft.com/office/officeart/2005/8/layout/lProcess3"/>
    <dgm:cxn modelId="{3E4F8B9D-A2C6-445B-9922-96ACA49B5E3F}" type="presParOf" srcId="{9291B4D5-7B61-416B-8B93-0E033F5EEA73}" destId="{ED7BE958-83E6-4B44-AB88-5DC77BE8B873}" srcOrd="2" destOrd="0" presId="urn:microsoft.com/office/officeart/2005/8/layout/lProcess3"/>
    <dgm:cxn modelId="{D0C61821-434B-4089-B761-D587F074DE99}" type="presParOf" srcId="{9291B4D5-7B61-416B-8B93-0E033F5EEA73}" destId="{5EF12571-D76F-424A-B392-76BA1017E8F6}" srcOrd="3" destOrd="0" presId="urn:microsoft.com/office/officeart/2005/8/layout/lProcess3"/>
    <dgm:cxn modelId="{7D2A2FAD-EDB8-4ABF-8309-6F1E8DDEF3F4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94BAB7-18F6-40FE-AF0A-7F0D45BCCED3}" type="presOf" srcId="{7B5061AC-8C07-4650-95D1-877B53ADE473}" destId="{D4391D55-512D-4739-B037-10D3BA95C75C}" srcOrd="0" destOrd="0" presId="urn:microsoft.com/office/officeart/2005/8/layout/lProcess3"/>
    <dgm:cxn modelId="{A0E933A2-683E-4274-82B4-715E2AC16EE1}" type="presOf" srcId="{D49516B6-7652-43AB-ADE3-BDDBAA8E1743}" destId="{ED7BE958-83E6-4B44-AB88-5DC77BE8B873}" srcOrd="0" destOrd="0" presId="urn:microsoft.com/office/officeart/2005/8/layout/lProcess3"/>
    <dgm:cxn modelId="{1C81DD51-83FA-4938-8135-3D648275158F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F93637C3-9850-4D67-B601-F0181BD13631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DF4DF2E-19EB-449C-8CCC-4A44211F4316}" type="presParOf" srcId="{BF7FF822-30EB-4AEE-81C2-7A15DF181F31}" destId="{9291B4D5-7B61-416B-8B93-0E033F5EEA73}" srcOrd="0" destOrd="0" presId="urn:microsoft.com/office/officeart/2005/8/layout/lProcess3"/>
    <dgm:cxn modelId="{A4B286F5-EA51-4969-8564-CF776EC8E98A}" type="presParOf" srcId="{9291B4D5-7B61-416B-8B93-0E033F5EEA73}" destId="{22BD885C-232E-4C33-9B75-9B69E2771789}" srcOrd="0" destOrd="0" presId="urn:microsoft.com/office/officeart/2005/8/layout/lProcess3"/>
    <dgm:cxn modelId="{A24FDF80-0298-46C6-9079-D60AC2AE1E2E}" type="presParOf" srcId="{9291B4D5-7B61-416B-8B93-0E033F5EEA73}" destId="{F560E5F2-446C-4D85-BFC6-C63130D7AA1D}" srcOrd="1" destOrd="0" presId="urn:microsoft.com/office/officeart/2005/8/layout/lProcess3"/>
    <dgm:cxn modelId="{9AA4487B-555C-4AB1-92DD-2CFEE4FBD2C6}" type="presParOf" srcId="{9291B4D5-7B61-416B-8B93-0E033F5EEA73}" destId="{ED7BE958-83E6-4B44-AB88-5DC77BE8B873}" srcOrd="2" destOrd="0" presId="urn:microsoft.com/office/officeart/2005/8/layout/lProcess3"/>
    <dgm:cxn modelId="{DE49FA19-BE98-41F3-BB05-A8023E3C9886}" type="presParOf" srcId="{9291B4D5-7B61-416B-8B93-0E033F5EEA73}" destId="{5EF12571-D76F-424A-B392-76BA1017E8F6}" srcOrd="3" destOrd="0" presId="urn:microsoft.com/office/officeart/2005/8/layout/lProcess3"/>
    <dgm:cxn modelId="{A9AA2231-72AD-4099-B28A-2BA7CA616283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06556" custScaleY="8995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CEEBCA-D650-42AD-B32A-08A830B14B19}" type="presOf" srcId="{D49516B6-7652-43AB-ADE3-BDDBAA8E1743}" destId="{ED7BE958-83E6-4B44-AB88-5DC77BE8B873}" srcOrd="0" destOrd="0" presId="urn:microsoft.com/office/officeart/2005/8/layout/lProcess3"/>
    <dgm:cxn modelId="{A845E2FE-46A0-4BB6-9AC7-185CE6A4A72E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5C610442-C7D3-4C0D-A75B-B652040AB424}" type="presOf" srcId="{1EBC031E-B7D4-4D29-ACA0-593BEB705EA8}" destId="{BF7FF822-30EB-4AEE-81C2-7A15DF181F31}" srcOrd="0" destOrd="0" presId="urn:microsoft.com/office/officeart/2005/8/layout/lProcess3"/>
    <dgm:cxn modelId="{B750BB50-964C-4CA3-8438-FE41982F6F83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04A4C4BC-4636-465B-96B8-3D73F90FC46C}" type="presParOf" srcId="{BF7FF822-30EB-4AEE-81C2-7A15DF181F31}" destId="{9291B4D5-7B61-416B-8B93-0E033F5EEA73}" srcOrd="0" destOrd="0" presId="urn:microsoft.com/office/officeart/2005/8/layout/lProcess3"/>
    <dgm:cxn modelId="{53021496-A0B4-44E4-860B-C19931A7BC82}" type="presParOf" srcId="{9291B4D5-7B61-416B-8B93-0E033F5EEA73}" destId="{22BD885C-232E-4C33-9B75-9B69E2771789}" srcOrd="0" destOrd="0" presId="urn:microsoft.com/office/officeart/2005/8/layout/lProcess3"/>
    <dgm:cxn modelId="{50C0B9D0-2D6D-4847-82A4-1240C27B086B}" type="presParOf" srcId="{9291B4D5-7B61-416B-8B93-0E033F5EEA73}" destId="{F560E5F2-446C-4D85-BFC6-C63130D7AA1D}" srcOrd="1" destOrd="0" presId="urn:microsoft.com/office/officeart/2005/8/layout/lProcess3"/>
    <dgm:cxn modelId="{EFD65ED3-7F9D-4AB8-9955-C1738204756E}" type="presParOf" srcId="{9291B4D5-7B61-416B-8B93-0E033F5EEA73}" destId="{ED7BE958-83E6-4B44-AB88-5DC77BE8B873}" srcOrd="2" destOrd="0" presId="urn:microsoft.com/office/officeart/2005/8/layout/lProcess3"/>
    <dgm:cxn modelId="{776BF338-E231-4ADD-88AC-A10327A67E7C}" type="presParOf" srcId="{9291B4D5-7B61-416B-8B93-0E033F5EEA73}" destId="{5EF12571-D76F-424A-B392-76BA1017E8F6}" srcOrd="3" destOrd="0" presId="urn:microsoft.com/office/officeart/2005/8/layout/lProcess3"/>
    <dgm:cxn modelId="{B92A5FC6-B3DB-4DDB-B7A1-AE4B1F10FC12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5200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4FB837-06C3-4D1D-A643-D492CF8AB80B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0AA6232B-506C-405E-A32B-9E3287FE0D59}" type="presOf" srcId="{1EBC031E-B7D4-4D29-ACA0-593BEB705EA8}" destId="{BF7FF822-30EB-4AEE-81C2-7A15DF181F31}" srcOrd="0" destOrd="0" presId="urn:microsoft.com/office/officeart/2005/8/layout/lProcess3"/>
    <dgm:cxn modelId="{9E0BDF4B-297E-4D54-81AC-393601784A58}" type="presOf" srcId="{D49516B6-7652-43AB-ADE3-BDDBAA8E1743}" destId="{ED7BE958-83E6-4B44-AB88-5DC77BE8B873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3E44606F-8AD5-42FA-A47E-0C8484F68D3C}" type="presOf" srcId="{0700F96C-08E0-4E01-85AA-6DFA94CC0CFF}" destId="{22BD885C-232E-4C33-9B75-9B69E2771789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A939BDD-E9D3-4CCF-B3DF-1A7378378794}" type="presParOf" srcId="{BF7FF822-30EB-4AEE-81C2-7A15DF181F31}" destId="{9291B4D5-7B61-416B-8B93-0E033F5EEA73}" srcOrd="0" destOrd="0" presId="urn:microsoft.com/office/officeart/2005/8/layout/lProcess3"/>
    <dgm:cxn modelId="{5B1A6235-D19C-49D3-995A-AA1DC501A802}" type="presParOf" srcId="{9291B4D5-7B61-416B-8B93-0E033F5EEA73}" destId="{22BD885C-232E-4C33-9B75-9B69E2771789}" srcOrd="0" destOrd="0" presId="urn:microsoft.com/office/officeart/2005/8/layout/lProcess3"/>
    <dgm:cxn modelId="{6835AB91-F18E-4797-BBF7-0E10FA2E9B0F}" type="presParOf" srcId="{9291B4D5-7B61-416B-8B93-0E033F5EEA73}" destId="{F560E5F2-446C-4D85-BFC6-C63130D7AA1D}" srcOrd="1" destOrd="0" presId="urn:microsoft.com/office/officeart/2005/8/layout/lProcess3"/>
    <dgm:cxn modelId="{9345AFEC-CFAB-423C-9E84-8A40B43AB050}" type="presParOf" srcId="{9291B4D5-7B61-416B-8B93-0E033F5EEA73}" destId="{ED7BE958-83E6-4B44-AB88-5DC77BE8B873}" srcOrd="2" destOrd="0" presId="urn:microsoft.com/office/officeart/2005/8/layout/lProcess3"/>
    <dgm:cxn modelId="{DCB12C7D-DB17-40F5-A256-7B8555D86D4E}" type="presParOf" srcId="{9291B4D5-7B61-416B-8B93-0E033F5EEA73}" destId="{5EF12571-D76F-424A-B392-76BA1017E8F6}" srcOrd="3" destOrd="0" presId="urn:microsoft.com/office/officeart/2005/8/layout/lProcess3"/>
    <dgm:cxn modelId="{5E78B006-B36E-4862-9E56-CEF8FA7A3807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smtClean="0">
              <a:latin typeface="Times New Roman" pitchFamily="18" charset="0"/>
              <a:cs typeface="Times New Roman" pitchFamily="18" charset="0"/>
            </a:rPr>
            <a:t>5200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D9F09E-7036-4508-91A0-EF579B5595A0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16FF6798-AE49-4174-9716-3CF0383769A6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BBD26575-694A-4DD3-B4BA-56188B78CECF}" type="presOf" srcId="{D49516B6-7652-43AB-ADE3-BDDBAA8E1743}" destId="{ED7BE958-83E6-4B44-AB88-5DC77BE8B873}" srcOrd="0" destOrd="0" presId="urn:microsoft.com/office/officeart/2005/8/layout/lProcess3"/>
    <dgm:cxn modelId="{43071EC0-17F4-401F-8DC1-AD3DDCAEAC0A}" type="presOf" srcId="{1EBC031E-B7D4-4D29-ACA0-593BEB705EA8}" destId="{BF7FF822-30EB-4AEE-81C2-7A15DF181F31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F428A6BC-ACE4-4E61-BE3D-8EB43BC6D7FA}" type="presParOf" srcId="{BF7FF822-30EB-4AEE-81C2-7A15DF181F31}" destId="{9291B4D5-7B61-416B-8B93-0E033F5EEA73}" srcOrd="0" destOrd="0" presId="urn:microsoft.com/office/officeart/2005/8/layout/lProcess3"/>
    <dgm:cxn modelId="{700C086A-1A7D-400D-BFE9-4D5BBB6B73EF}" type="presParOf" srcId="{9291B4D5-7B61-416B-8B93-0E033F5EEA73}" destId="{22BD885C-232E-4C33-9B75-9B69E2771789}" srcOrd="0" destOrd="0" presId="urn:microsoft.com/office/officeart/2005/8/layout/lProcess3"/>
    <dgm:cxn modelId="{63563E5C-0215-40C6-8698-D306C9519244}" type="presParOf" srcId="{9291B4D5-7B61-416B-8B93-0E033F5EEA73}" destId="{F560E5F2-446C-4D85-BFC6-C63130D7AA1D}" srcOrd="1" destOrd="0" presId="urn:microsoft.com/office/officeart/2005/8/layout/lProcess3"/>
    <dgm:cxn modelId="{BE0005A9-D1D4-4D04-B9F1-AFFB80DC9AA8}" type="presParOf" srcId="{9291B4D5-7B61-416B-8B93-0E033F5EEA73}" destId="{ED7BE958-83E6-4B44-AB88-5DC77BE8B873}" srcOrd="2" destOrd="0" presId="urn:microsoft.com/office/officeart/2005/8/layout/lProcess3"/>
    <dgm:cxn modelId="{3D2B059C-011C-4928-A4E9-EA0C48C317C6}" type="presParOf" srcId="{9291B4D5-7B61-416B-8B93-0E033F5EEA73}" destId="{5EF12571-D76F-424A-B392-76BA1017E8F6}" srcOrd="3" destOrd="0" presId="urn:microsoft.com/office/officeart/2005/8/layout/lProcess3"/>
    <dgm:cxn modelId="{3A55A42A-F3D8-4189-8D61-35331EB9D69B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3600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CAFC0D-1625-4404-8F7B-CA0C01E30F04}" type="presOf" srcId="{7B5061AC-8C07-4650-95D1-877B53ADE473}" destId="{D4391D55-512D-4739-B037-10D3BA95C75C}" srcOrd="0" destOrd="0" presId="urn:microsoft.com/office/officeart/2005/8/layout/lProcess3"/>
    <dgm:cxn modelId="{AB095402-F9E5-4416-ADF4-8CB2FFF617FE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7A1B5F53-18D7-4195-8654-A7C4F670AF26}" type="presOf" srcId="{1EBC031E-B7D4-4D29-ACA0-593BEB705EA8}" destId="{BF7FF822-30EB-4AEE-81C2-7A15DF181F31}" srcOrd="0" destOrd="0" presId="urn:microsoft.com/office/officeart/2005/8/layout/lProcess3"/>
    <dgm:cxn modelId="{68701B43-DB7F-454D-A6AB-41D922FC13D4}" type="presOf" srcId="{0700F96C-08E0-4E01-85AA-6DFA94CC0CFF}" destId="{22BD885C-232E-4C33-9B75-9B69E2771789}" srcOrd="0" destOrd="0" presId="urn:microsoft.com/office/officeart/2005/8/layout/lProcess3"/>
    <dgm:cxn modelId="{E094216E-FA51-488D-B9B8-C4BD4A19AA31}" type="presParOf" srcId="{BF7FF822-30EB-4AEE-81C2-7A15DF181F31}" destId="{9291B4D5-7B61-416B-8B93-0E033F5EEA73}" srcOrd="0" destOrd="0" presId="urn:microsoft.com/office/officeart/2005/8/layout/lProcess3"/>
    <dgm:cxn modelId="{46CBC700-B34F-4931-BE25-12C547A943C3}" type="presParOf" srcId="{9291B4D5-7B61-416B-8B93-0E033F5EEA73}" destId="{22BD885C-232E-4C33-9B75-9B69E2771789}" srcOrd="0" destOrd="0" presId="urn:microsoft.com/office/officeart/2005/8/layout/lProcess3"/>
    <dgm:cxn modelId="{D0232624-420E-41C3-B339-74E54C2D8780}" type="presParOf" srcId="{9291B4D5-7B61-416B-8B93-0E033F5EEA73}" destId="{F560E5F2-446C-4D85-BFC6-C63130D7AA1D}" srcOrd="1" destOrd="0" presId="urn:microsoft.com/office/officeart/2005/8/layout/lProcess3"/>
    <dgm:cxn modelId="{F68642E8-AA2B-45B9-A3B4-BE94DD842FCB}" type="presParOf" srcId="{9291B4D5-7B61-416B-8B93-0E033F5EEA73}" destId="{ED7BE958-83E6-4B44-AB88-5DC77BE8B873}" srcOrd="2" destOrd="0" presId="urn:microsoft.com/office/officeart/2005/8/layout/lProcess3"/>
    <dgm:cxn modelId="{48EAFA4D-71A7-4694-8221-CC09960824C0}" type="presParOf" srcId="{9291B4D5-7B61-416B-8B93-0E033F5EEA73}" destId="{5EF12571-D76F-424A-B392-76BA1017E8F6}" srcOrd="3" destOrd="0" presId="urn:microsoft.com/office/officeart/2005/8/layout/lProcess3"/>
    <dgm:cxn modelId="{AFE34C41-A0DA-4B0E-9E70-6DA36CFD9FF7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1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smtClean="0">
              <a:latin typeface="Times New Roman" pitchFamily="18" charset="0"/>
              <a:cs typeface="Times New Roman" pitchFamily="18" charset="0"/>
            </a:rPr>
            <a:t>3600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32793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F69534-BF7C-4B18-A085-E25068A04A0D}" type="presOf" srcId="{0700F96C-08E0-4E01-85AA-6DFA94CC0CFF}" destId="{22BD885C-232E-4C33-9B75-9B69E2771789}" srcOrd="0" destOrd="0" presId="urn:microsoft.com/office/officeart/2005/8/layout/lProcess3"/>
    <dgm:cxn modelId="{92068D11-E831-4741-A0EB-A0F820A43D51}" type="presOf" srcId="{D49516B6-7652-43AB-ADE3-BDDBAA8E1743}" destId="{ED7BE958-83E6-4B44-AB88-5DC77BE8B873}" srcOrd="0" destOrd="0" presId="urn:microsoft.com/office/officeart/2005/8/layout/lProcess3"/>
    <dgm:cxn modelId="{C032109D-BFB8-4630-BB97-BBFD55291C13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5B76F79C-F1DD-4064-BC06-1122480442C4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8F719CD-0EFF-49A9-A309-D78BC2AC5376}" type="presParOf" srcId="{BF7FF822-30EB-4AEE-81C2-7A15DF181F31}" destId="{9291B4D5-7B61-416B-8B93-0E033F5EEA73}" srcOrd="0" destOrd="0" presId="urn:microsoft.com/office/officeart/2005/8/layout/lProcess3"/>
    <dgm:cxn modelId="{321BC10F-4331-44AF-93C4-37AAC3E7B896}" type="presParOf" srcId="{9291B4D5-7B61-416B-8B93-0E033F5EEA73}" destId="{22BD885C-232E-4C33-9B75-9B69E2771789}" srcOrd="0" destOrd="0" presId="urn:microsoft.com/office/officeart/2005/8/layout/lProcess3"/>
    <dgm:cxn modelId="{71984351-FE96-4D7D-AD93-245308BA12A7}" type="presParOf" srcId="{9291B4D5-7B61-416B-8B93-0E033F5EEA73}" destId="{F560E5F2-446C-4D85-BFC6-C63130D7AA1D}" srcOrd="1" destOrd="0" presId="urn:microsoft.com/office/officeart/2005/8/layout/lProcess3"/>
    <dgm:cxn modelId="{3A3FEA99-3E0C-4CED-8AF8-8A707A2308B7}" type="presParOf" srcId="{9291B4D5-7B61-416B-8B93-0E033F5EEA73}" destId="{ED7BE958-83E6-4B44-AB88-5DC77BE8B873}" srcOrd="2" destOrd="0" presId="urn:microsoft.com/office/officeart/2005/8/layout/lProcess3"/>
    <dgm:cxn modelId="{73FAC424-C44D-4901-8A95-222C227B26C0}" type="presParOf" srcId="{9291B4D5-7B61-416B-8B93-0E033F5EEA73}" destId="{5EF12571-D76F-424A-B392-76BA1017E8F6}" srcOrd="3" destOrd="0" presId="urn:microsoft.com/office/officeart/2005/8/layout/lProcess3"/>
    <dgm:cxn modelId="{A52AA74E-A4A6-421A-8A64-5F2CC98A40EE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6200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F59624-F618-454C-AFF0-826E3341C108}" type="presOf" srcId="{0700F96C-08E0-4E01-85AA-6DFA94CC0CFF}" destId="{22BD885C-232E-4C33-9B75-9B69E2771789}" srcOrd="0" destOrd="0" presId="urn:microsoft.com/office/officeart/2005/8/layout/lProcess3"/>
    <dgm:cxn modelId="{A176DAAA-623D-4FEF-96F0-4474A727616A}" type="presOf" srcId="{1EBC031E-B7D4-4D29-ACA0-593BEB705EA8}" destId="{BF7FF822-30EB-4AEE-81C2-7A15DF181F31}" srcOrd="0" destOrd="0" presId="urn:microsoft.com/office/officeart/2005/8/layout/lProcess3"/>
    <dgm:cxn modelId="{204A8B60-7086-4CB1-8337-9C0428F5AA4A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A3E1DBCE-81DA-411A-895A-69E303583E72}" type="presOf" srcId="{7B5061AC-8C07-4650-95D1-877B53ADE473}" destId="{D4391D55-512D-4739-B037-10D3BA95C75C}" srcOrd="0" destOrd="0" presId="urn:microsoft.com/office/officeart/2005/8/layout/lProcess3"/>
    <dgm:cxn modelId="{96C0128B-07E8-4CB1-936D-4C112DBEF9A8}" type="presParOf" srcId="{BF7FF822-30EB-4AEE-81C2-7A15DF181F31}" destId="{9291B4D5-7B61-416B-8B93-0E033F5EEA73}" srcOrd="0" destOrd="0" presId="urn:microsoft.com/office/officeart/2005/8/layout/lProcess3"/>
    <dgm:cxn modelId="{3C36BE8B-8D53-451A-9CEB-E6D067AF5A05}" type="presParOf" srcId="{9291B4D5-7B61-416B-8B93-0E033F5EEA73}" destId="{22BD885C-232E-4C33-9B75-9B69E2771789}" srcOrd="0" destOrd="0" presId="urn:microsoft.com/office/officeart/2005/8/layout/lProcess3"/>
    <dgm:cxn modelId="{40683386-C0FF-4C1C-B842-3688C972D755}" type="presParOf" srcId="{9291B4D5-7B61-416B-8B93-0E033F5EEA73}" destId="{F560E5F2-446C-4D85-BFC6-C63130D7AA1D}" srcOrd="1" destOrd="0" presId="urn:microsoft.com/office/officeart/2005/8/layout/lProcess3"/>
    <dgm:cxn modelId="{DCE5705A-F0C6-4FC0-A3BE-E503302F6E86}" type="presParOf" srcId="{9291B4D5-7B61-416B-8B93-0E033F5EEA73}" destId="{ED7BE958-83E6-4B44-AB88-5DC77BE8B873}" srcOrd="2" destOrd="0" presId="urn:microsoft.com/office/officeart/2005/8/layout/lProcess3"/>
    <dgm:cxn modelId="{9597850F-12A1-4607-A4C1-40B061273481}" type="presParOf" srcId="{9291B4D5-7B61-416B-8B93-0E033F5EEA73}" destId="{5EF12571-D76F-424A-B392-76BA1017E8F6}" srcOrd="3" destOrd="0" presId="urn:microsoft.com/office/officeart/2005/8/layout/lProcess3"/>
    <dgm:cxn modelId="{0ECD066B-42DD-4441-B363-D313189F031D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6200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02CF9D4E-BD4C-4D26-8C03-7984994F1496}" type="presOf" srcId="{D49516B6-7652-43AB-ADE3-BDDBAA8E1743}" destId="{ED7BE958-83E6-4B44-AB88-5DC77BE8B873}" srcOrd="0" destOrd="0" presId="urn:microsoft.com/office/officeart/2005/8/layout/lProcess3"/>
    <dgm:cxn modelId="{F7CD4D6B-717A-473C-A3DB-4F9DD15F0565}" type="presOf" srcId="{0700F96C-08E0-4E01-85AA-6DFA94CC0CFF}" destId="{22BD885C-232E-4C33-9B75-9B69E2771789}" srcOrd="0" destOrd="0" presId="urn:microsoft.com/office/officeart/2005/8/layout/lProcess3"/>
    <dgm:cxn modelId="{0B1EACC3-B7E8-4785-A53A-B4D07EAB47C1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AE7596E4-45B9-475B-8371-5BF1D37BDC58}" type="presOf" srcId="{7B5061AC-8C07-4650-95D1-877B53ADE473}" destId="{D4391D55-512D-4739-B037-10D3BA95C75C}" srcOrd="0" destOrd="0" presId="urn:microsoft.com/office/officeart/2005/8/layout/lProcess3"/>
    <dgm:cxn modelId="{6C4FD66E-715F-4F34-AC81-2B9EAA768B4B}" type="presParOf" srcId="{BF7FF822-30EB-4AEE-81C2-7A15DF181F31}" destId="{9291B4D5-7B61-416B-8B93-0E033F5EEA73}" srcOrd="0" destOrd="0" presId="urn:microsoft.com/office/officeart/2005/8/layout/lProcess3"/>
    <dgm:cxn modelId="{6D93C267-E7B4-4F7A-BEC7-0853C9C9F01B}" type="presParOf" srcId="{9291B4D5-7B61-416B-8B93-0E033F5EEA73}" destId="{22BD885C-232E-4C33-9B75-9B69E2771789}" srcOrd="0" destOrd="0" presId="urn:microsoft.com/office/officeart/2005/8/layout/lProcess3"/>
    <dgm:cxn modelId="{53150A43-2E1B-437B-A41C-2BBC68DA98F6}" type="presParOf" srcId="{9291B4D5-7B61-416B-8B93-0E033F5EEA73}" destId="{F560E5F2-446C-4D85-BFC6-C63130D7AA1D}" srcOrd="1" destOrd="0" presId="urn:microsoft.com/office/officeart/2005/8/layout/lProcess3"/>
    <dgm:cxn modelId="{958C1E43-F15C-47BD-8B9A-9FD9C37A2AFD}" type="presParOf" srcId="{9291B4D5-7B61-416B-8B93-0E033F5EEA73}" destId="{ED7BE958-83E6-4B44-AB88-5DC77BE8B873}" srcOrd="2" destOrd="0" presId="urn:microsoft.com/office/officeart/2005/8/layout/lProcess3"/>
    <dgm:cxn modelId="{26942EE6-707B-4F5C-ACAD-2CA066DAD0CD}" type="presParOf" srcId="{9291B4D5-7B61-416B-8B93-0E033F5EEA73}" destId="{5EF12571-D76F-424A-B392-76BA1017E8F6}" srcOrd="3" destOrd="0" presId="urn:microsoft.com/office/officeart/2005/8/layout/lProcess3"/>
    <dgm:cxn modelId="{9DE2E17B-C1B9-4372-A246-2BE2D3E72BE3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13 110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A8E072-6404-459B-B01A-DAB1C48983A5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88DA5045-D9D7-44CA-AE53-181DB096A197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D32E6092-383F-47B5-BF79-4D2BBAE43DFB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859D1D13-C0D5-4718-A9A0-58635746E6B8}" type="presOf" srcId="{0700F96C-08E0-4E01-85AA-6DFA94CC0CFF}" destId="{22BD885C-232E-4C33-9B75-9B69E2771789}" srcOrd="0" destOrd="0" presId="urn:microsoft.com/office/officeart/2005/8/layout/lProcess3"/>
    <dgm:cxn modelId="{D70D0AA3-04F4-451A-BF24-32D21B4E9065}" type="presParOf" srcId="{BF7FF822-30EB-4AEE-81C2-7A15DF181F31}" destId="{9291B4D5-7B61-416B-8B93-0E033F5EEA73}" srcOrd="0" destOrd="0" presId="urn:microsoft.com/office/officeart/2005/8/layout/lProcess3"/>
    <dgm:cxn modelId="{090667D3-8C65-48A6-822B-9D1F54F8777D}" type="presParOf" srcId="{9291B4D5-7B61-416B-8B93-0E033F5EEA73}" destId="{22BD885C-232E-4C33-9B75-9B69E2771789}" srcOrd="0" destOrd="0" presId="urn:microsoft.com/office/officeart/2005/8/layout/lProcess3"/>
    <dgm:cxn modelId="{E8C56D2B-2ECA-47C6-AA2B-175F068A31A2}" type="presParOf" srcId="{9291B4D5-7B61-416B-8B93-0E033F5EEA73}" destId="{F560E5F2-446C-4D85-BFC6-C63130D7AA1D}" srcOrd="1" destOrd="0" presId="urn:microsoft.com/office/officeart/2005/8/layout/lProcess3"/>
    <dgm:cxn modelId="{6A0FAFE2-D583-4890-B9C1-1393FDCAEF78}" type="presParOf" srcId="{9291B4D5-7B61-416B-8B93-0E033F5EEA73}" destId="{ED7BE958-83E6-4B44-AB88-5DC77BE8B873}" srcOrd="2" destOrd="0" presId="urn:microsoft.com/office/officeart/2005/8/layout/lProcess3"/>
    <dgm:cxn modelId="{2E670760-E456-4D33-94DF-C1CBDB91AA7E}" type="presParOf" srcId="{9291B4D5-7B61-416B-8B93-0E033F5EEA73}" destId="{5EF12571-D76F-424A-B392-76BA1017E8F6}" srcOrd="3" destOrd="0" presId="urn:microsoft.com/office/officeart/2005/8/layout/lProcess3"/>
    <dgm:cxn modelId="{92D3179F-F2CD-45B6-937C-FCE1EAD4DBA6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2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13 110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B25FB9DB-57FA-4AD9-8EE7-D0DB7972C1A5}" type="presOf" srcId="{D49516B6-7652-43AB-ADE3-BDDBAA8E1743}" destId="{ED7BE958-83E6-4B44-AB88-5DC77BE8B873}" srcOrd="0" destOrd="0" presId="urn:microsoft.com/office/officeart/2005/8/layout/lProcess3"/>
    <dgm:cxn modelId="{63E075EF-CEE6-44CE-9FE8-8C9850EB0210}" type="presOf" srcId="{7B5061AC-8C07-4650-95D1-877B53ADE473}" destId="{D4391D55-512D-4739-B037-10D3BA95C75C}" srcOrd="0" destOrd="0" presId="urn:microsoft.com/office/officeart/2005/8/layout/lProcess3"/>
    <dgm:cxn modelId="{8363466F-C036-457C-B509-379C76D13A05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7DB5EC3E-0698-4210-A9A2-E2385FA1F0B1}" type="presOf" srcId="{0700F96C-08E0-4E01-85AA-6DFA94CC0CFF}" destId="{22BD885C-232E-4C33-9B75-9B69E2771789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0E29FC0-B5F9-44FF-9B37-4DDC80B52CF0}" type="presParOf" srcId="{BF7FF822-30EB-4AEE-81C2-7A15DF181F31}" destId="{9291B4D5-7B61-416B-8B93-0E033F5EEA73}" srcOrd="0" destOrd="0" presId="urn:microsoft.com/office/officeart/2005/8/layout/lProcess3"/>
    <dgm:cxn modelId="{3C4FD193-9452-4385-BE90-EEA6DEB8ADC1}" type="presParOf" srcId="{9291B4D5-7B61-416B-8B93-0E033F5EEA73}" destId="{22BD885C-232E-4C33-9B75-9B69E2771789}" srcOrd="0" destOrd="0" presId="urn:microsoft.com/office/officeart/2005/8/layout/lProcess3"/>
    <dgm:cxn modelId="{F96E15E3-6508-4C76-AFBC-820B1CE8AE88}" type="presParOf" srcId="{9291B4D5-7B61-416B-8B93-0E033F5EEA73}" destId="{F560E5F2-446C-4D85-BFC6-C63130D7AA1D}" srcOrd="1" destOrd="0" presId="urn:microsoft.com/office/officeart/2005/8/layout/lProcess3"/>
    <dgm:cxn modelId="{B2705651-4CD8-4D2C-9BCA-98FE5F42ACA3}" type="presParOf" srcId="{9291B4D5-7B61-416B-8B93-0E033F5EEA73}" destId="{ED7BE958-83E6-4B44-AB88-5DC77BE8B873}" srcOrd="2" destOrd="0" presId="urn:microsoft.com/office/officeart/2005/8/layout/lProcess3"/>
    <dgm:cxn modelId="{6014708E-05C3-4799-ABA8-29D7AFD71225}" type="presParOf" srcId="{9291B4D5-7B61-416B-8B93-0E033F5EEA73}" destId="{5EF12571-D76F-424A-B392-76BA1017E8F6}" srcOrd="3" destOrd="0" presId="urn:microsoft.com/office/officeart/2005/8/layout/lProcess3"/>
    <dgm:cxn modelId="{C01D7BD0-7D3E-45A2-AE6C-9402FDF4003C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12 100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D62775BF-7A25-4998-92A8-1F489537073C}" type="presOf" srcId="{0700F96C-08E0-4E01-85AA-6DFA94CC0CFF}" destId="{22BD885C-232E-4C33-9B75-9B69E2771789}" srcOrd="0" destOrd="0" presId="urn:microsoft.com/office/officeart/2005/8/layout/lProcess3"/>
    <dgm:cxn modelId="{4B170C05-F320-4C65-8C41-3B085EB57410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C1B64B9-5877-4A5E-842F-AFE6124DA9C5}" type="presOf" srcId="{1EBC031E-B7D4-4D29-ACA0-593BEB705EA8}" destId="{BF7FF822-30EB-4AEE-81C2-7A15DF181F31}" srcOrd="0" destOrd="0" presId="urn:microsoft.com/office/officeart/2005/8/layout/lProcess3"/>
    <dgm:cxn modelId="{DC23511A-FFF1-41B8-A927-2D450C926336}" type="presOf" srcId="{D49516B6-7652-43AB-ADE3-BDDBAA8E1743}" destId="{ED7BE958-83E6-4B44-AB88-5DC77BE8B873}" srcOrd="0" destOrd="0" presId="urn:microsoft.com/office/officeart/2005/8/layout/lProcess3"/>
    <dgm:cxn modelId="{94E4E674-A9FA-492E-8D23-04C374EAA986}" type="presParOf" srcId="{BF7FF822-30EB-4AEE-81C2-7A15DF181F31}" destId="{9291B4D5-7B61-416B-8B93-0E033F5EEA73}" srcOrd="0" destOrd="0" presId="urn:microsoft.com/office/officeart/2005/8/layout/lProcess3"/>
    <dgm:cxn modelId="{7F18ECC9-4015-4521-A242-2CB5950B789E}" type="presParOf" srcId="{9291B4D5-7B61-416B-8B93-0E033F5EEA73}" destId="{22BD885C-232E-4C33-9B75-9B69E2771789}" srcOrd="0" destOrd="0" presId="urn:microsoft.com/office/officeart/2005/8/layout/lProcess3"/>
    <dgm:cxn modelId="{5E2144DC-70E3-40A8-90B8-071EB7B10E05}" type="presParOf" srcId="{9291B4D5-7B61-416B-8B93-0E033F5EEA73}" destId="{F560E5F2-446C-4D85-BFC6-C63130D7AA1D}" srcOrd="1" destOrd="0" presId="urn:microsoft.com/office/officeart/2005/8/layout/lProcess3"/>
    <dgm:cxn modelId="{5FF30126-96F3-4CBA-A32A-9E7B7E52D856}" type="presParOf" srcId="{9291B4D5-7B61-416B-8B93-0E033F5EEA73}" destId="{ED7BE958-83E6-4B44-AB88-5DC77BE8B873}" srcOrd="2" destOrd="0" presId="urn:microsoft.com/office/officeart/2005/8/layout/lProcess3"/>
    <dgm:cxn modelId="{B75F3460-94D2-48E2-AC6E-FFF373316B0D}" type="presParOf" srcId="{9291B4D5-7B61-416B-8B93-0E033F5EEA73}" destId="{5EF12571-D76F-424A-B392-76BA1017E8F6}" srcOrd="3" destOrd="0" presId="urn:microsoft.com/office/officeart/2005/8/layout/lProcess3"/>
    <dgm:cxn modelId="{33EC657E-A4B7-4054-949C-CF112DD0F829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1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 sz="1100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 sz="1100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12 100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11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11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 sz="1100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 sz="1100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100" b="1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 sz="1100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 sz="1100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5D3FC7-7F54-45F0-B78D-297083BF115A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78DC6497-2DC4-4A78-A55D-FBAE5AD96559}" type="presOf" srcId="{0700F96C-08E0-4E01-85AA-6DFA94CC0CFF}" destId="{22BD885C-232E-4C33-9B75-9B69E2771789}" srcOrd="0" destOrd="0" presId="urn:microsoft.com/office/officeart/2005/8/layout/lProcess3"/>
    <dgm:cxn modelId="{7F3EE77F-1AE4-4E3C-9516-631F9597A6F3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1B30EEA5-48E2-4972-A6C3-21C6C8FA2FAF}" type="presOf" srcId="{D49516B6-7652-43AB-ADE3-BDDBAA8E1743}" destId="{ED7BE958-83E6-4B44-AB88-5DC77BE8B873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F95552F-CC41-4215-87A4-4E9A704213F3}" type="presParOf" srcId="{BF7FF822-30EB-4AEE-81C2-7A15DF181F31}" destId="{9291B4D5-7B61-416B-8B93-0E033F5EEA73}" srcOrd="0" destOrd="0" presId="urn:microsoft.com/office/officeart/2005/8/layout/lProcess3"/>
    <dgm:cxn modelId="{0EA6B1ED-9840-421C-B40F-4AA8551D864E}" type="presParOf" srcId="{9291B4D5-7B61-416B-8B93-0E033F5EEA73}" destId="{22BD885C-232E-4C33-9B75-9B69E2771789}" srcOrd="0" destOrd="0" presId="urn:microsoft.com/office/officeart/2005/8/layout/lProcess3"/>
    <dgm:cxn modelId="{F45A2722-80EB-4577-8B73-B099635F3975}" type="presParOf" srcId="{9291B4D5-7B61-416B-8B93-0E033F5EEA73}" destId="{F560E5F2-446C-4D85-BFC6-C63130D7AA1D}" srcOrd="1" destOrd="0" presId="urn:microsoft.com/office/officeart/2005/8/layout/lProcess3"/>
    <dgm:cxn modelId="{07FEBB77-05A8-4B0C-97C6-95387C94B94A}" type="presParOf" srcId="{9291B4D5-7B61-416B-8B93-0E033F5EEA73}" destId="{ED7BE958-83E6-4B44-AB88-5DC77BE8B873}" srcOrd="2" destOrd="0" presId="urn:microsoft.com/office/officeart/2005/8/layout/lProcess3"/>
    <dgm:cxn modelId="{D29D374F-A8AE-4D76-B6B0-8D7291E17F72}" type="presParOf" srcId="{9291B4D5-7B61-416B-8B93-0E033F5EEA73}" destId="{5EF12571-D76F-424A-B392-76BA1017E8F6}" srcOrd="3" destOrd="0" presId="urn:microsoft.com/office/officeart/2005/8/layout/lProcess3"/>
    <dgm:cxn modelId="{6F792944-5A7D-46D1-9FAE-A70138F276B2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19 000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BF1317-18E9-4C37-9DED-F2CC22448D56}" type="presOf" srcId="{1EBC031E-B7D4-4D29-ACA0-593BEB705EA8}" destId="{BF7FF822-30EB-4AEE-81C2-7A15DF181F31}" srcOrd="0" destOrd="0" presId="urn:microsoft.com/office/officeart/2005/8/layout/lProcess3"/>
    <dgm:cxn modelId="{5B96BDFE-F77F-462F-98E9-BFAD5B7AEE0E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1858A773-355B-4860-957C-59770140F07A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AFA43FA3-0D1B-452D-B4E4-3C832FDF9669}" type="presOf" srcId="{D49516B6-7652-43AB-ADE3-BDDBAA8E1743}" destId="{ED7BE958-83E6-4B44-AB88-5DC77BE8B873}" srcOrd="0" destOrd="0" presId="urn:microsoft.com/office/officeart/2005/8/layout/lProcess3"/>
    <dgm:cxn modelId="{CF41BFCA-4991-4BF9-9383-42643F4670FC}" type="presParOf" srcId="{BF7FF822-30EB-4AEE-81C2-7A15DF181F31}" destId="{9291B4D5-7B61-416B-8B93-0E033F5EEA73}" srcOrd="0" destOrd="0" presId="urn:microsoft.com/office/officeart/2005/8/layout/lProcess3"/>
    <dgm:cxn modelId="{1C6C1E2E-8A97-4EA3-9186-F956D2F32830}" type="presParOf" srcId="{9291B4D5-7B61-416B-8B93-0E033F5EEA73}" destId="{22BD885C-232E-4C33-9B75-9B69E2771789}" srcOrd="0" destOrd="0" presId="urn:microsoft.com/office/officeart/2005/8/layout/lProcess3"/>
    <dgm:cxn modelId="{93E6077D-1941-427B-BB25-17390F2D5556}" type="presParOf" srcId="{9291B4D5-7B61-416B-8B93-0E033F5EEA73}" destId="{F560E5F2-446C-4D85-BFC6-C63130D7AA1D}" srcOrd="1" destOrd="0" presId="urn:microsoft.com/office/officeart/2005/8/layout/lProcess3"/>
    <dgm:cxn modelId="{13F97F41-E9F0-4152-BFF2-C2BD03D733B7}" type="presParOf" srcId="{9291B4D5-7B61-416B-8B93-0E033F5EEA73}" destId="{ED7BE958-83E6-4B44-AB88-5DC77BE8B873}" srcOrd="2" destOrd="0" presId="urn:microsoft.com/office/officeart/2005/8/layout/lProcess3"/>
    <dgm:cxn modelId="{9BFEB6E7-1FD8-4AFE-93B4-B3FC679CA3EE}" type="presParOf" srcId="{9291B4D5-7B61-416B-8B93-0E033F5EEA73}" destId="{5EF12571-D76F-424A-B392-76BA1017E8F6}" srcOrd="3" destOrd="0" presId="urn:microsoft.com/office/officeart/2005/8/layout/lProcess3"/>
    <dgm:cxn modelId="{925E1888-FE48-4B29-A4B8-73AC9E8C4A36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19 000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81D5B3-61B4-42CF-8D3A-DF9057D7D8CE}" type="presOf" srcId="{1EBC031E-B7D4-4D29-ACA0-593BEB705EA8}" destId="{BF7FF822-30EB-4AEE-81C2-7A15DF181F31}" srcOrd="0" destOrd="0" presId="urn:microsoft.com/office/officeart/2005/8/layout/lProcess3"/>
    <dgm:cxn modelId="{2EA646B7-96C1-4857-955E-682D6AEEEC67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9A564BC8-F98F-4196-8554-433DACFE773A}" type="presOf" srcId="{D49516B6-7652-43AB-ADE3-BDDBAA8E1743}" destId="{ED7BE958-83E6-4B44-AB88-5DC77BE8B873}" srcOrd="0" destOrd="0" presId="urn:microsoft.com/office/officeart/2005/8/layout/lProcess3"/>
    <dgm:cxn modelId="{30E16E7C-0C8B-4762-83F2-FCE98F7E3556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895498BA-70D1-4198-A0AE-06B1E60B0BB8}" type="presParOf" srcId="{BF7FF822-30EB-4AEE-81C2-7A15DF181F31}" destId="{9291B4D5-7B61-416B-8B93-0E033F5EEA73}" srcOrd="0" destOrd="0" presId="urn:microsoft.com/office/officeart/2005/8/layout/lProcess3"/>
    <dgm:cxn modelId="{8172DB33-8E32-4DC0-964D-E3FC15F61A87}" type="presParOf" srcId="{9291B4D5-7B61-416B-8B93-0E033F5EEA73}" destId="{22BD885C-232E-4C33-9B75-9B69E2771789}" srcOrd="0" destOrd="0" presId="urn:microsoft.com/office/officeart/2005/8/layout/lProcess3"/>
    <dgm:cxn modelId="{5A7C396C-8B55-4E98-8C4B-5C7B5DCA594D}" type="presParOf" srcId="{9291B4D5-7B61-416B-8B93-0E033F5EEA73}" destId="{F560E5F2-446C-4D85-BFC6-C63130D7AA1D}" srcOrd="1" destOrd="0" presId="urn:microsoft.com/office/officeart/2005/8/layout/lProcess3"/>
    <dgm:cxn modelId="{C7095E5C-DD71-42C8-A511-7DD63718348C}" type="presParOf" srcId="{9291B4D5-7B61-416B-8B93-0E033F5EEA73}" destId="{ED7BE958-83E6-4B44-AB88-5DC77BE8B873}" srcOrd="2" destOrd="0" presId="urn:microsoft.com/office/officeart/2005/8/layout/lProcess3"/>
    <dgm:cxn modelId="{582FE525-27B2-412C-BFC2-99C57F9DD751}" type="presParOf" srcId="{9291B4D5-7B61-416B-8B93-0E033F5EEA73}" destId="{5EF12571-D76F-424A-B392-76BA1017E8F6}" srcOrd="3" destOrd="0" presId="urn:microsoft.com/office/officeart/2005/8/layout/lProcess3"/>
    <dgm:cxn modelId="{4D4B6CB3-F91F-476A-9D20-E5671024F73C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12 680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2AD44A7D-DE82-44A7-8A4B-FC20A0D21F22}" type="presOf" srcId="{1EBC031E-B7D4-4D29-ACA0-593BEB705EA8}" destId="{BF7FF822-30EB-4AEE-81C2-7A15DF181F31}" srcOrd="0" destOrd="0" presId="urn:microsoft.com/office/officeart/2005/8/layout/lProcess3"/>
    <dgm:cxn modelId="{B72D500C-76A3-402D-9E94-EB64D0EDFB39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62DB0498-DE2C-440C-9203-542539FCAA63}" type="presOf" srcId="{D49516B6-7652-43AB-ADE3-BDDBAA8E1743}" destId="{ED7BE958-83E6-4B44-AB88-5DC77BE8B873}" srcOrd="0" destOrd="0" presId="urn:microsoft.com/office/officeart/2005/8/layout/lProcess3"/>
    <dgm:cxn modelId="{C062DEF1-F715-4037-BE7E-D740E153EC76}" type="presOf" srcId="{7B5061AC-8C07-4650-95D1-877B53ADE473}" destId="{D4391D55-512D-4739-B037-10D3BA95C75C}" srcOrd="0" destOrd="0" presId="urn:microsoft.com/office/officeart/2005/8/layout/lProcess3"/>
    <dgm:cxn modelId="{FB5AD03F-A3B7-4BE7-BF26-859336900FEB}" type="presParOf" srcId="{BF7FF822-30EB-4AEE-81C2-7A15DF181F31}" destId="{9291B4D5-7B61-416B-8B93-0E033F5EEA73}" srcOrd="0" destOrd="0" presId="urn:microsoft.com/office/officeart/2005/8/layout/lProcess3"/>
    <dgm:cxn modelId="{B80FC8E9-5543-47A1-922C-815050F8FB2F}" type="presParOf" srcId="{9291B4D5-7B61-416B-8B93-0E033F5EEA73}" destId="{22BD885C-232E-4C33-9B75-9B69E2771789}" srcOrd="0" destOrd="0" presId="urn:microsoft.com/office/officeart/2005/8/layout/lProcess3"/>
    <dgm:cxn modelId="{A66F489E-71DB-4A72-BD92-A62B7F91F7A1}" type="presParOf" srcId="{9291B4D5-7B61-416B-8B93-0E033F5EEA73}" destId="{F560E5F2-446C-4D85-BFC6-C63130D7AA1D}" srcOrd="1" destOrd="0" presId="urn:microsoft.com/office/officeart/2005/8/layout/lProcess3"/>
    <dgm:cxn modelId="{007BEAC3-DB9A-4950-9FC4-EE4101FC161A}" type="presParOf" srcId="{9291B4D5-7B61-416B-8B93-0E033F5EEA73}" destId="{ED7BE958-83E6-4B44-AB88-5DC77BE8B873}" srcOrd="2" destOrd="0" presId="urn:microsoft.com/office/officeart/2005/8/layout/lProcess3"/>
    <dgm:cxn modelId="{31671F47-6B0D-4328-9755-F85AC7E40FDB}" type="presParOf" srcId="{9291B4D5-7B61-416B-8B93-0E033F5EEA73}" destId="{5EF12571-D76F-424A-B392-76BA1017E8F6}" srcOrd="3" destOrd="0" presId="urn:microsoft.com/office/officeart/2005/8/layout/lProcess3"/>
    <dgm:cxn modelId="{7465F741-D95E-467A-8AB1-3BC2EF1192F1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12 680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16F19A-4DEC-45F1-ACFE-A07FCC9A37F7}" type="presOf" srcId="{7B5061AC-8C07-4650-95D1-877B53ADE473}" destId="{D4391D55-512D-4739-B037-10D3BA95C75C}" srcOrd="0" destOrd="0" presId="urn:microsoft.com/office/officeart/2005/8/layout/lProcess3"/>
    <dgm:cxn modelId="{172C7C4E-100F-4D65-AE4F-E8E3293392F5}" type="presOf" srcId="{0700F96C-08E0-4E01-85AA-6DFA94CC0CFF}" destId="{22BD885C-232E-4C33-9B75-9B69E2771789}" srcOrd="0" destOrd="0" presId="urn:microsoft.com/office/officeart/2005/8/layout/lProcess3"/>
    <dgm:cxn modelId="{AF76CB31-0226-4666-B2AF-E76E025E5F52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E7320D2F-0FA2-4513-BCD6-FF45A6AEA86B}" type="presOf" srcId="{D49516B6-7652-43AB-ADE3-BDDBAA8E1743}" destId="{ED7BE958-83E6-4B44-AB88-5DC77BE8B873}" srcOrd="0" destOrd="0" presId="urn:microsoft.com/office/officeart/2005/8/layout/lProcess3"/>
    <dgm:cxn modelId="{72803660-0DAB-40B0-AF3A-B27295982572}" type="presParOf" srcId="{BF7FF822-30EB-4AEE-81C2-7A15DF181F31}" destId="{9291B4D5-7B61-416B-8B93-0E033F5EEA73}" srcOrd="0" destOrd="0" presId="urn:microsoft.com/office/officeart/2005/8/layout/lProcess3"/>
    <dgm:cxn modelId="{768A8B51-F307-4408-9475-8EF7201F17CD}" type="presParOf" srcId="{9291B4D5-7B61-416B-8B93-0E033F5EEA73}" destId="{22BD885C-232E-4C33-9B75-9B69E2771789}" srcOrd="0" destOrd="0" presId="urn:microsoft.com/office/officeart/2005/8/layout/lProcess3"/>
    <dgm:cxn modelId="{6F66584B-FB8C-4865-A5CE-69F5A986AE0A}" type="presParOf" srcId="{9291B4D5-7B61-416B-8B93-0E033F5EEA73}" destId="{F560E5F2-446C-4D85-BFC6-C63130D7AA1D}" srcOrd="1" destOrd="0" presId="urn:microsoft.com/office/officeart/2005/8/layout/lProcess3"/>
    <dgm:cxn modelId="{4800660E-2BEC-4407-B812-0E0C279685D9}" type="presParOf" srcId="{9291B4D5-7B61-416B-8B93-0E033F5EEA73}" destId="{ED7BE958-83E6-4B44-AB88-5DC77BE8B873}" srcOrd="2" destOrd="0" presId="urn:microsoft.com/office/officeart/2005/8/layout/lProcess3"/>
    <dgm:cxn modelId="{2231D845-78DD-43A2-828B-376EFC519E71}" type="presParOf" srcId="{9291B4D5-7B61-416B-8B93-0E033F5EEA73}" destId="{5EF12571-D76F-424A-B392-76BA1017E8F6}" srcOrd="3" destOrd="0" presId="urn:microsoft.com/office/officeart/2005/8/layout/lProcess3"/>
    <dgm:cxn modelId="{276E79D4-E798-4E4B-B426-0BE5D85BC0F8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5 800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E5058D-C7DC-4747-B97C-178B51C27807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19089492-A373-44CC-8DFA-7B4C03352CA6}" type="presOf" srcId="{0700F96C-08E0-4E01-85AA-6DFA94CC0CFF}" destId="{22BD885C-232E-4C33-9B75-9B69E2771789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F425B1E-9C55-4F0C-9ECB-55E3C0B7FB4F}" type="presOf" srcId="{1EBC031E-B7D4-4D29-ACA0-593BEB705EA8}" destId="{BF7FF822-30EB-4AEE-81C2-7A15DF181F31}" srcOrd="0" destOrd="0" presId="urn:microsoft.com/office/officeart/2005/8/layout/lProcess3"/>
    <dgm:cxn modelId="{64FCBAFC-A00B-4395-8392-D15431138349}" type="presOf" srcId="{7B5061AC-8C07-4650-95D1-877B53ADE473}" destId="{D4391D55-512D-4739-B037-10D3BA95C75C}" srcOrd="0" destOrd="0" presId="urn:microsoft.com/office/officeart/2005/8/layout/lProcess3"/>
    <dgm:cxn modelId="{3CDA3A46-A20B-4395-B072-7A28616ED382}" type="presParOf" srcId="{BF7FF822-30EB-4AEE-81C2-7A15DF181F31}" destId="{9291B4D5-7B61-416B-8B93-0E033F5EEA73}" srcOrd="0" destOrd="0" presId="urn:microsoft.com/office/officeart/2005/8/layout/lProcess3"/>
    <dgm:cxn modelId="{CA3E2A27-034C-4B8D-A480-828BE25FC1E1}" type="presParOf" srcId="{9291B4D5-7B61-416B-8B93-0E033F5EEA73}" destId="{22BD885C-232E-4C33-9B75-9B69E2771789}" srcOrd="0" destOrd="0" presId="urn:microsoft.com/office/officeart/2005/8/layout/lProcess3"/>
    <dgm:cxn modelId="{5709C459-1795-44D6-9917-D05334F1E92D}" type="presParOf" srcId="{9291B4D5-7B61-416B-8B93-0E033F5EEA73}" destId="{F560E5F2-446C-4D85-BFC6-C63130D7AA1D}" srcOrd="1" destOrd="0" presId="urn:microsoft.com/office/officeart/2005/8/layout/lProcess3"/>
    <dgm:cxn modelId="{6773E236-876B-4D3F-BCBF-79AEE05668CC}" type="presParOf" srcId="{9291B4D5-7B61-416B-8B93-0E033F5EEA73}" destId="{ED7BE958-83E6-4B44-AB88-5DC77BE8B873}" srcOrd="2" destOrd="0" presId="urn:microsoft.com/office/officeart/2005/8/layout/lProcess3"/>
    <dgm:cxn modelId="{B93F1B59-9B74-49BC-BCED-FAD6A2F71D43}" type="presParOf" srcId="{9291B4D5-7B61-416B-8B93-0E033F5EEA73}" destId="{5EF12571-D76F-424A-B392-76BA1017E8F6}" srcOrd="3" destOrd="0" presId="urn:microsoft.com/office/officeart/2005/8/layout/lProcess3"/>
    <dgm:cxn modelId="{EBDF7FF2-FEE4-45E9-A264-A34F09F52C5D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5 800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F0785E-59B1-4E63-A072-D85B337C44AD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353972F0-17CA-441D-A442-6B39AB4132E3}" type="presOf" srcId="{1EBC031E-B7D4-4D29-ACA0-593BEB705EA8}" destId="{BF7FF822-30EB-4AEE-81C2-7A15DF181F31}" srcOrd="0" destOrd="0" presId="urn:microsoft.com/office/officeart/2005/8/layout/lProcess3"/>
    <dgm:cxn modelId="{ECBCE698-C57C-419D-98EF-7E141F049500}" type="presOf" srcId="{0700F96C-08E0-4E01-85AA-6DFA94CC0CFF}" destId="{22BD885C-232E-4C33-9B75-9B69E2771789}" srcOrd="0" destOrd="0" presId="urn:microsoft.com/office/officeart/2005/8/layout/lProcess3"/>
    <dgm:cxn modelId="{38A1ED75-C46B-415C-98ED-53D5AC916343}" type="presOf" srcId="{D49516B6-7652-43AB-ADE3-BDDBAA8E1743}" destId="{ED7BE958-83E6-4B44-AB88-5DC77BE8B873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0C253D4C-E56D-4723-BEA9-890E0C7980E6}" type="presParOf" srcId="{BF7FF822-30EB-4AEE-81C2-7A15DF181F31}" destId="{9291B4D5-7B61-416B-8B93-0E033F5EEA73}" srcOrd="0" destOrd="0" presId="urn:microsoft.com/office/officeart/2005/8/layout/lProcess3"/>
    <dgm:cxn modelId="{DD46523B-F87D-47D6-8B87-C5509380C822}" type="presParOf" srcId="{9291B4D5-7B61-416B-8B93-0E033F5EEA73}" destId="{22BD885C-232E-4C33-9B75-9B69E2771789}" srcOrd="0" destOrd="0" presId="urn:microsoft.com/office/officeart/2005/8/layout/lProcess3"/>
    <dgm:cxn modelId="{3E63E9E4-FE34-44EE-A55F-01CFB3F81907}" type="presParOf" srcId="{9291B4D5-7B61-416B-8B93-0E033F5EEA73}" destId="{F560E5F2-446C-4D85-BFC6-C63130D7AA1D}" srcOrd="1" destOrd="0" presId="urn:microsoft.com/office/officeart/2005/8/layout/lProcess3"/>
    <dgm:cxn modelId="{7653665F-6A6A-4613-A0AF-09B46B1ECDA9}" type="presParOf" srcId="{9291B4D5-7B61-416B-8B93-0E033F5EEA73}" destId="{ED7BE958-83E6-4B44-AB88-5DC77BE8B873}" srcOrd="2" destOrd="0" presId="urn:microsoft.com/office/officeart/2005/8/layout/lProcess3"/>
    <dgm:cxn modelId="{16A07E31-92A9-45CE-9EAA-7C1DC708D4D1}" type="presParOf" srcId="{9291B4D5-7B61-416B-8B93-0E033F5EEA73}" destId="{5EF12571-D76F-424A-B392-76BA1017E8F6}" srcOrd="3" destOrd="0" presId="urn:microsoft.com/office/officeart/2005/8/layout/lProcess3"/>
    <dgm:cxn modelId="{7E3C075F-F563-4BD8-A1F4-1408509F606D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18 400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C08702-ABCC-4168-B6A0-E2B44FC8AA3A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9A2E45B7-FC80-4F0E-960F-DA0942BDD829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39B26DA8-E5AC-4801-B764-762527C03661}" type="presOf" srcId="{0700F96C-08E0-4E01-85AA-6DFA94CC0CFF}" destId="{22BD885C-232E-4C33-9B75-9B69E2771789}" srcOrd="0" destOrd="0" presId="urn:microsoft.com/office/officeart/2005/8/layout/lProcess3"/>
    <dgm:cxn modelId="{DCC4D75F-56A8-426D-BB9B-18702FE30717}" type="presOf" srcId="{1EBC031E-B7D4-4D29-ACA0-593BEB705EA8}" destId="{BF7FF822-30EB-4AEE-81C2-7A15DF181F31}" srcOrd="0" destOrd="0" presId="urn:microsoft.com/office/officeart/2005/8/layout/lProcess3"/>
    <dgm:cxn modelId="{190FA68A-891A-4EED-A1BF-8F4CCA7A6C53}" type="presParOf" srcId="{BF7FF822-30EB-4AEE-81C2-7A15DF181F31}" destId="{9291B4D5-7B61-416B-8B93-0E033F5EEA73}" srcOrd="0" destOrd="0" presId="urn:microsoft.com/office/officeart/2005/8/layout/lProcess3"/>
    <dgm:cxn modelId="{0E3F6CE5-478F-4C7E-AC43-08C25EF6E691}" type="presParOf" srcId="{9291B4D5-7B61-416B-8B93-0E033F5EEA73}" destId="{22BD885C-232E-4C33-9B75-9B69E2771789}" srcOrd="0" destOrd="0" presId="urn:microsoft.com/office/officeart/2005/8/layout/lProcess3"/>
    <dgm:cxn modelId="{C90842EB-AA70-479F-AC8F-47687826B136}" type="presParOf" srcId="{9291B4D5-7B61-416B-8B93-0E033F5EEA73}" destId="{F560E5F2-446C-4D85-BFC6-C63130D7AA1D}" srcOrd="1" destOrd="0" presId="urn:microsoft.com/office/officeart/2005/8/layout/lProcess3"/>
    <dgm:cxn modelId="{F98500BC-F545-4D3C-AB29-C9350C826996}" type="presParOf" srcId="{9291B4D5-7B61-416B-8B93-0E033F5EEA73}" destId="{ED7BE958-83E6-4B44-AB88-5DC77BE8B873}" srcOrd="2" destOrd="0" presId="urn:microsoft.com/office/officeart/2005/8/layout/lProcess3"/>
    <dgm:cxn modelId="{86277FF5-4D21-4C9C-961E-2189F9A5219A}" type="presParOf" srcId="{9291B4D5-7B61-416B-8B93-0E033F5EEA73}" destId="{5EF12571-D76F-424A-B392-76BA1017E8F6}" srcOrd="3" destOrd="0" presId="urn:microsoft.com/office/officeart/2005/8/layout/lProcess3"/>
    <dgm:cxn modelId="{5DEC0CC2-5C3E-4521-BB95-82CAF84E2DA2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smtClean="0">
              <a:latin typeface="Times New Roman" pitchFamily="18" charset="0"/>
              <a:cs typeface="Times New Roman" pitchFamily="18" charset="0"/>
            </a:rPr>
            <a:t>18 400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5C2CAA-9F32-46DC-801D-AE3EBD06C1EB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1B8B57E5-5655-431F-87DF-E9A15A1250F1}" type="presOf" srcId="{0700F96C-08E0-4E01-85AA-6DFA94CC0CFF}" destId="{22BD885C-232E-4C33-9B75-9B69E2771789}" srcOrd="0" destOrd="0" presId="urn:microsoft.com/office/officeart/2005/8/layout/lProcess3"/>
    <dgm:cxn modelId="{F854BE30-AFBB-4DD6-BBD5-6DB16F64794D}" type="presOf" srcId="{7B5061AC-8C07-4650-95D1-877B53ADE473}" destId="{D4391D55-512D-4739-B037-10D3BA95C75C}" srcOrd="0" destOrd="0" presId="urn:microsoft.com/office/officeart/2005/8/layout/lProcess3"/>
    <dgm:cxn modelId="{AA882CDB-E3F9-4DE9-B346-5C74AB0538F7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8D884763-9B8B-44B7-AB26-5E5B1A9C50F6}" type="presParOf" srcId="{BF7FF822-30EB-4AEE-81C2-7A15DF181F31}" destId="{9291B4D5-7B61-416B-8B93-0E033F5EEA73}" srcOrd="0" destOrd="0" presId="urn:microsoft.com/office/officeart/2005/8/layout/lProcess3"/>
    <dgm:cxn modelId="{7EEC0C77-108E-475C-BBF8-341DD247695A}" type="presParOf" srcId="{9291B4D5-7B61-416B-8B93-0E033F5EEA73}" destId="{22BD885C-232E-4C33-9B75-9B69E2771789}" srcOrd="0" destOrd="0" presId="urn:microsoft.com/office/officeart/2005/8/layout/lProcess3"/>
    <dgm:cxn modelId="{4CA7A6FC-44FA-4C1E-B0BD-2D50C226DC4B}" type="presParOf" srcId="{9291B4D5-7B61-416B-8B93-0E033F5EEA73}" destId="{F560E5F2-446C-4D85-BFC6-C63130D7AA1D}" srcOrd="1" destOrd="0" presId="urn:microsoft.com/office/officeart/2005/8/layout/lProcess3"/>
    <dgm:cxn modelId="{47CEC22E-7979-4286-ADA6-D1F5B48130B4}" type="presParOf" srcId="{9291B4D5-7B61-416B-8B93-0E033F5EEA73}" destId="{ED7BE958-83E6-4B44-AB88-5DC77BE8B873}" srcOrd="2" destOrd="0" presId="urn:microsoft.com/office/officeart/2005/8/layout/lProcess3"/>
    <dgm:cxn modelId="{3AAB6CBF-8578-4F14-9A29-EEB09497CC4A}" type="presParOf" srcId="{9291B4D5-7B61-416B-8B93-0E033F5EEA73}" destId="{5EF12571-D76F-424A-B392-76BA1017E8F6}" srcOrd="3" destOrd="0" presId="urn:microsoft.com/office/officeart/2005/8/layout/lProcess3"/>
    <dgm:cxn modelId="{186F95BA-1D50-4061-91BE-0CDB9BF43311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14 230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58FE80-CD81-4E0A-B9C1-DC61C3C3ECD7}" type="presOf" srcId="{7B5061AC-8C07-4650-95D1-877B53ADE473}" destId="{D4391D55-512D-4739-B037-10D3BA95C75C}" srcOrd="0" destOrd="0" presId="urn:microsoft.com/office/officeart/2005/8/layout/lProcess3"/>
    <dgm:cxn modelId="{1734DBB6-7990-449C-9C7A-FA0B072A2956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81F50D0B-25CB-4D2F-AC44-4246EFBB91E5}" type="presOf" srcId="{D49516B6-7652-43AB-ADE3-BDDBAA8E1743}" destId="{ED7BE958-83E6-4B44-AB88-5DC77BE8B873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8B7E8508-A03D-4E25-8058-1E43588518F4}" type="presOf" srcId="{0700F96C-08E0-4E01-85AA-6DFA94CC0CFF}" destId="{22BD885C-232E-4C33-9B75-9B69E2771789}" srcOrd="0" destOrd="0" presId="urn:microsoft.com/office/officeart/2005/8/layout/lProcess3"/>
    <dgm:cxn modelId="{DDD2FCC6-FABF-4A23-AA1F-BF4DFD4D57BE}" type="presParOf" srcId="{BF7FF822-30EB-4AEE-81C2-7A15DF181F31}" destId="{9291B4D5-7B61-416B-8B93-0E033F5EEA73}" srcOrd="0" destOrd="0" presId="urn:microsoft.com/office/officeart/2005/8/layout/lProcess3"/>
    <dgm:cxn modelId="{41F799DB-3DDA-45A6-882D-4B2E5350B519}" type="presParOf" srcId="{9291B4D5-7B61-416B-8B93-0E033F5EEA73}" destId="{22BD885C-232E-4C33-9B75-9B69E2771789}" srcOrd="0" destOrd="0" presId="urn:microsoft.com/office/officeart/2005/8/layout/lProcess3"/>
    <dgm:cxn modelId="{22FF7D73-CD5C-48FD-A3B5-1465CB235583}" type="presParOf" srcId="{9291B4D5-7B61-416B-8B93-0E033F5EEA73}" destId="{F560E5F2-446C-4D85-BFC6-C63130D7AA1D}" srcOrd="1" destOrd="0" presId="urn:microsoft.com/office/officeart/2005/8/layout/lProcess3"/>
    <dgm:cxn modelId="{DA9BEDD5-AAA8-4D5D-8C08-28882B56C245}" type="presParOf" srcId="{9291B4D5-7B61-416B-8B93-0E033F5EEA73}" destId="{ED7BE958-83E6-4B44-AB88-5DC77BE8B873}" srcOrd="2" destOrd="0" presId="urn:microsoft.com/office/officeart/2005/8/layout/lProcess3"/>
    <dgm:cxn modelId="{49D70146-31C1-4EC1-BA90-3AF0B1515D0C}" type="presParOf" srcId="{9291B4D5-7B61-416B-8B93-0E033F5EEA73}" destId="{5EF12571-D76F-424A-B392-76BA1017E8F6}" srcOrd="3" destOrd="0" presId="urn:microsoft.com/office/officeart/2005/8/layout/lProcess3"/>
    <dgm:cxn modelId="{B211474F-8EEC-4A11-AC82-C2ADC114F7A4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14 230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2D25F4-32B3-41C7-86C5-18E92980662C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676D5C42-F7C4-4DDB-93A1-601B1C58DFFB}" type="presOf" srcId="{0700F96C-08E0-4E01-85AA-6DFA94CC0CFF}" destId="{22BD885C-232E-4C33-9B75-9B69E2771789}" srcOrd="0" destOrd="0" presId="urn:microsoft.com/office/officeart/2005/8/layout/lProcess3"/>
    <dgm:cxn modelId="{697831B0-E4B8-4AD5-B65E-F92B17E54058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2663E02-6E75-4873-B93E-2F20326C6817}" type="presOf" srcId="{7B5061AC-8C07-4650-95D1-877B53ADE473}" destId="{D4391D55-512D-4739-B037-10D3BA95C75C}" srcOrd="0" destOrd="0" presId="urn:microsoft.com/office/officeart/2005/8/layout/lProcess3"/>
    <dgm:cxn modelId="{A8B9863A-3664-4B6B-9D98-767A316B0142}" type="presParOf" srcId="{BF7FF822-30EB-4AEE-81C2-7A15DF181F31}" destId="{9291B4D5-7B61-416B-8B93-0E033F5EEA73}" srcOrd="0" destOrd="0" presId="urn:microsoft.com/office/officeart/2005/8/layout/lProcess3"/>
    <dgm:cxn modelId="{6A35479B-321A-40AE-8DE4-3B37C191FBCA}" type="presParOf" srcId="{9291B4D5-7B61-416B-8B93-0E033F5EEA73}" destId="{22BD885C-232E-4C33-9B75-9B69E2771789}" srcOrd="0" destOrd="0" presId="urn:microsoft.com/office/officeart/2005/8/layout/lProcess3"/>
    <dgm:cxn modelId="{FA949B0D-713A-4BA0-ACB1-A6BD1271C295}" type="presParOf" srcId="{9291B4D5-7B61-416B-8B93-0E033F5EEA73}" destId="{F560E5F2-446C-4D85-BFC6-C63130D7AA1D}" srcOrd="1" destOrd="0" presId="urn:microsoft.com/office/officeart/2005/8/layout/lProcess3"/>
    <dgm:cxn modelId="{BB9DAE24-AE47-4D6D-BFE8-C393229C56B8}" type="presParOf" srcId="{9291B4D5-7B61-416B-8B93-0E033F5EEA73}" destId="{ED7BE958-83E6-4B44-AB88-5DC77BE8B873}" srcOrd="2" destOrd="0" presId="urn:microsoft.com/office/officeart/2005/8/layout/lProcess3"/>
    <dgm:cxn modelId="{E4CCE976-516D-4480-8CD7-FE5D09914834}" type="presParOf" srcId="{9291B4D5-7B61-416B-8B93-0E033F5EEA73}" destId="{5EF12571-D76F-424A-B392-76BA1017E8F6}" srcOrd="3" destOrd="0" presId="urn:microsoft.com/office/officeart/2005/8/layout/lProcess3"/>
    <dgm:cxn modelId="{1C7E4277-E28E-4703-A276-0419B76C70D9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23 130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1F98099D-3235-4310-8F5A-059DE62DCC2F}" type="presOf" srcId="{1EBC031E-B7D4-4D29-ACA0-593BEB705EA8}" destId="{BF7FF822-30EB-4AEE-81C2-7A15DF181F31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8C39F7BE-D1D1-49E9-A093-2DFFA71F6724}" type="presOf" srcId="{0700F96C-08E0-4E01-85AA-6DFA94CC0CFF}" destId="{22BD885C-232E-4C33-9B75-9B69E2771789}" srcOrd="0" destOrd="0" presId="urn:microsoft.com/office/officeart/2005/8/layout/lProcess3"/>
    <dgm:cxn modelId="{01D828FB-39EC-40B9-A693-A71F59ACDC6C}" type="presOf" srcId="{D49516B6-7652-43AB-ADE3-BDDBAA8E1743}" destId="{ED7BE958-83E6-4B44-AB88-5DC77BE8B873}" srcOrd="0" destOrd="0" presId="urn:microsoft.com/office/officeart/2005/8/layout/lProcess3"/>
    <dgm:cxn modelId="{C02282F3-0507-4788-BBDA-002F354A92DA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714E393E-E360-4808-97D3-6495BBF50435}" type="presParOf" srcId="{BF7FF822-30EB-4AEE-81C2-7A15DF181F31}" destId="{9291B4D5-7B61-416B-8B93-0E033F5EEA73}" srcOrd="0" destOrd="0" presId="urn:microsoft.com/office/officeart/2005/8/layout/lProcess3"/>
    <dgm:cxn modelId="{45105EF9-D014-4D49-A563-9E4B11C9817E}" type="presParOf" srcId="{9291B4D5-7B61-416B-8B93-0E033F5EEA73}" destId="{22BD885C-232E-4C33-9B75-9B69E2771789}" srcOrd="0" destOrd="0" presId="urn:microsoft.com/office/officeart/2005/8/layout/lProcess3"/>
    <dgm:cxn modelId="{674F1764-E914-461C-91B6-BCD6FB8B76C5}" type="presParOf" srcId="{9291B4D5-7B61-416B-8B93-0E033F5EEA73}" destId="{F560E5F2-446C-4D85-BFC6-C63130D7AA1D}" srcOrd="1" destOrd="0" presId="urn:microsoft.com/office/officeart/2005/8/layout/lProcess3"/>
    <dgm:cxn modelId="{70F32A7A-D8E6-42CB-BC2C-D4DDFFD4A5F9}" type="presParOf" srcId="{9291B4D5-7B61-416B-8B93-0E033F5EEA73}" destId="{ED7BE958-83E6-4B44-AB88-5DC77BE8B873}" srcOrd="2" destOrd="0" presId="urn:microsoft.com/office/officeart/2005/8/layout/lProcess3"/>
    <dgm:cxn modelId="{8CE71BEC-3270-48B9-BC55-5D56CE137960}" type="presParOf" srcId="{9291B4D5-7B61-416B-8B93-0E033F5EEA73}" destId="{5EF12571-D76F-424A-B392-76BA1017E8F6}" srcOrd="3" destOrd="0" presId="urn:microsoft.com/office/officeart/2005/8/layout/lProcess3"/>
    <dgm:cxn modelId="{DFE3F38C-AB35-441E-88B2-5F8816D14E28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smtClean="0">
              <a:latin typeface="Times New Roman" pitchFamily="18" charset="0"/>
              <a:cs typeface="Times New Roman" pitchFamily="18" charset="0"/>
            </a:rPr>
            <a:t>23 130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ACAB07-1748-4666-B1B0-B81517751B75}" type="presOf" srcId="{D49516B6-7652-43AB-ADE3-BDDBAA8E1743}" destId="{ED7BE958-83E6-4B44-AB88-5DC77BE8B873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55D7BDEA-5826-4EFF-9E81-D38601C8BF3A}" type="presOf" srcId="{1EBC031E-B7D4-4D29-ACA0-593BEB705EA8}" destId="{BF7FF822-30EB-4AEE-81C2-7A15DF181F31}" srcOrd="0" destOrd="0" presId="urn:microsoft.com/office/officeart/2005/8/layout/lProcess3"/>
    <dgm:cxn modelId="{75813E9A-9F28-4C52-B04A-916879841F4E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1548D84A-87DB-4C08-AA5C-FB3E284DDDEE}" type="presOf" srcId="{0700F96C-08E0-4E01-85AA-6DFA94CC0CFF}" destId="{22BD885C-232E-4C33-9B75-9B69E2771789}" srcOrd="0" destOrd="0" presId="urn:microsoft.com/office/officeart/2005/8/layout/lProcess3"/>
    <dgm:cxn modelId="{00B709FA-D48F-4B91-B7B7-07AC2850C4DB}" type="presParOf" srcId="{BF7FF822-30EB-4AEE-81C2-7A15DF181F31}" destId="{9291B4D5-7B61-416B-8B93-0E033F5EEA73}" srcOrd="0" destOrd="0" presId="urn:microsoft.com/office/officeart/2005/8/layout/lProcess3"/>
    <dgm:cxn modelId="{8B84DE93-4712-4B08-B964-15439E7ED3E1}" type="presParOf" srcId="{9291B4D5-7B61-416B-8B93-0E033F5EEA73}" destId="{22BD885C-232E-4C33-9B75-9B69E2771789}" srcOrd="0" destOrd="0" presId="urn:microsoft.com/office/officeart/2005/8/layout/lProcess3"/>
    <dgm:cxn modelId="{D4549943-68BF-49CB-A60D-00991E82C8DF}" type="presParOf" srcId="{9291B4D5-7B61-416B-8B93-0E033F5EEA73}" destId="{F560E5F2-446C-4D85-BFC6-C63130D7AA1D}" srcOrd="1" destOrd="0" presId="urn:microsoft.com/office/officeart/2005/8/layout/lProcess3"/>
    <dgm:cxn modelId="{2A36FDDD-9EED-4521-9DAC-CA51EF85409D}" type="presParOf" srcId="{9291B4D5-7B61-416B-8B93-0E033F5EEA73}" destId="{ED7BE958-83E6-4B44-AB88-5DC77BE8B873}" srcOrd="2" destOrd="0" presId="urn:microsoft.com/office/officeart/2005/8/layout/lProcess3"/>
    <dgm:cxn modelId="{B7A5D12D-3861-4488-8494-6F268035AE69}" type="presParOf" srcId="{9291B4D5-7B61-416B-8B93-0E033F5EEA73}" destId="{5EF12571-D76F-424A-B392-76BA1017E8F6}" srcOrd="3" destOrd="0" presId="urn:microsoft.com/office/officeart/2005/8/layout/lProcess3"/>
    <dgm:cxn modelId="{0F2DD715-A6F7-4AD7-AFA5-8B3E5DA7D361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22 050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DE3DFFA2-47BF-4202-9C1E-B594C96C2B24}" type="presOf" srcId="{7B5061AC-8C07-4650-95D1-877B53ADE473}" destId="{D4391D55-512D-4739-B037-10D3BA95C75C}" srcOrd="0" destOrd="0" presId="urn:microsoft.com/office/officeart/2005/8/layout/lProcess3"/>
    <dgm:cxn modelId="{AE07A328-4D94-4729-B67C-B69BEFB2E767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6200BA5D-F6D0-4033-8F68-663767D7C537}" type="presOf" srcId="{D49516B6-7652-43AB-ADE3-BDDBAA8E1743}" destId="{ED7BE958-83E6-4B44-AB88-5DC77BE8B873}" srcOrd="0" destOrd="0" presId="urn:microsoft.com/office/officeart/2005/8/layout/lProcess3"/>
    <dgm:cxn modelId="{42F402F4-73F2-4368-989E-4B9A47796449}" type="presOf" srcId="{1EBC031E-B7D4-4D29-ACA0-593BEB705EA8}" destId="{BF7FF822-30EB-4AEE-81C2-7A15DF181F31}" srcOrd="0" destOrd="0" presId="urn:microsoft.com/office/officeart/2005/8/layout/lProcess3"/>
    <dgm:cxn modelId="{96DC13DF-83F5-4581-AACF-51AE6AEE8AC1}" type="presParOf" srcId="{BF7FF822-30EB-4AEE-81C2-7A15DF181F31}" destId="{9291B4D5-7B61-416B-8B93-0E033F5EEA73}" srcOrd="0" destOrd="0" presId="urn:microsoft.com/office/officeart/2005/8/layout/lProcess3"/>
    <dgm:cxn modelId="{DD361DFC-4E60-490F-8A30-EF92C84B77DE}" type="presParOf" srcId="{9291B4D5-7B61-416B-8B93-0E033F5EEA73}" destId="{22BD885C-232E-4C33-9B75-9B69E2771789}" srcOrd="0" destOrd="0" presId="urn:microsoft.com/office/officeart/2005/8/layout/lProcess3"/>
    <dgm:cxn modelId="{04897F43-8129-4D3B-A0E9-ECA782F06E91}" type="presParOf" srcId="{9291B4D5-7B61-416B-8B93-0E033F5EEA73}" destId="{F560E5F2-446C-4D85-BFC6-C63130D7AA1D}" srcOrd="1" destOrd="0" presId="urn:microsoft.com/office/officeart/2005/8/layout/lProcess3"/>
    <dgm:cxn modelId="{6678019B-9FC1-46F8-970E-ABF786427A9C}" type="presParOf" srcId="{9291B4D5-7B61-416B-8B93-0E033F5EEA73}" destId="{ED7BE958-83E6-4B44-AB88-5DC77BE8B873}" srcOrd="2" destOrd="0" presId="urn:microsoft.com/office/officeart/2005/8/layout/lProcess3"/>
    <dgm:cxn modelId="{AE62FCCA-2A7E-4127-AE95-BFA6F4467612}" type="presParOf" srcId="{9291B4D5-7B61-416B-8B93-0E033F5EEA73}" destId="{5EF12571-D76F-424A-B392-76BA1017E8F6}" srcOrd="3" destOrd="0" presId="urn:microsoft.com/office/officeart/2005/8/layout/lProcess3"/>
    <dgm:cxn modelId="{CB546180-8EB7-4A2C-8BE1-34935A9F063B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smtClean="0">
              <a:latin typeface="Times New Roman" pitchFamily="18" charset="0"/>
              <a:cs typeface="Times New Roman" pitchFamily="18" charset="0"/>
            </a:rPr>
            <a:t>22 050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61508D-1E7D-4A98-8576-80652AFB0818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D71D479A-4BBF-48D5-9123-69D6C62900D2}" type="presOf" srcId="{1EBC031E-B7D4-4D29-ACA0-593BEB705EA8}" destId="{BF7FF822-30EB-4AEE-81C2-7A15DF181F31}" srcOrd="0" destOrd="0" presId="urn:microsoft.com/office/officeart/2005/8/layout/lProcess3"/>
    <dgm:cxn modelId="{7E5B6587-7767-4978-B34C-DBDDCB1FC1C2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FC7FA9C6-6AD5-4E61-A66A-3683D712B49C}" type="presOf" srcId="{D49516B6-7652-43AB-ADE3-BDDBAA8E1743}" destId="{ED7BE958-83E6-4B44-AB88-5DC77BE8B873}" srcOrd="0" destOrd="0" presId="urn:microsoft.com/office/officeart/2005/8/layout/lProcess3"/>
    <dgm:cxn modelId="{9BBC5387-3030-40E6-BB54-D2C71A1D101A}" type="presParOf" srcId="{BF7FF822-30EB-4AEE-81C2-7A15DF181F31}" destId="{9291B4D5-7B61-416B-8B93-0E033F5EEA73}" srcOrd="0" destOrd="0" presId="urn:microsoft.com/office/officeart/2005/8/layout/lProcess3"/>
    <dgm:cxn modelId="{807A265C-F87B-49D8-A86F-7BDE65DC0528}" type="presParOf" srcId="{9291B4D5-7B61-416B-8B93-0E033F5EEA73}" destId="{22BD885C-232E-4C33-9B75-9B69E2771789}" srcOrd="0" destOrd="0" presId="urn:microsoft.com/office/officeart/2005/8/layout/lProcess3"/>
    <dgm:cxn modelId="{AAFCBB5F-4B9D-4A58-A939-DE06505DB2B9}" type="presParOf" srcId="{9291B4D5-7B61-416B-8B93-0E033F5EEA73}" destId="{F560E5F2-446C-4D85-BFC6-C63130D7AA1D}" srcOrd="1" destOrd="0" presId="urn:microsoft.com/office/officeart/2005/8/layout/lProcess3"/>
    <dgm:cxn modelId="{9EE6B2CC-C93E-4298-BE99-5B90221ECEDC}" type="presParOf" srcId="{9291B4D5-7B61-416B-8B93-0E033F5EEA73}" destId="{ED7BE958-83E6-4B44-AB88-5DC77BE8B873}" srcOrd="2" destOrd="0" presId="urn:microsoft.com/office/officeart/2005/8/layout/lProcess3"/>
    <dgm:cxn modelId="{F92FDE74-24EC-4FBC-B873-F2D6BBEFC668}" type="presParOf" srcId="{9291B4D5-7B61-416B-8B93-0E033F5EEA73}" destId="{5EF12571-D76F-424A-B392-76BA1017E8F6}" srcOrd="3" destOrd="0" presId="urn:microsoft.com/office/officeart/2005/8/layout/lProcess3"/>
    <dgm:cxn modelId="{612B4E59-807B-4B3E-AA83-7E1566B3B3EA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17 570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4BA21B5D-A8E4-4DF5-A313-C7EFF1ABD02D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31A3F54E-889D-464B-91B9-ED047DD33394}" type="presOf" srcId="{7B5061AC-8C07-4650-95D1-877B53ADE473}" destId="{D4391D55-512D-4739-B037-10D3BA95C75C}" srcOrd="0" destOrd="0" presId="urn:microsoft.com/office/officeart/2005/8/layout/lProcess3"/>
    <dgm:cxn modelId="{F3C4EB48-5D62-49E1-96AB-4FB28AD97B4F}" type="presOf" srcId="{D49516B6-7652-43AB-ADE3-BDDBAA8E1743}" destId="{ED7BE958-83E6-4B44-AB88-5DC77BE8B873}" srcOrd="0" destOrd="0" presId="urn:microsoft.com/office/officeart/2005/8/layout/lProcess3"/>
    <dgm:cxn modelId="{6FC90736-B9F4-4574-BE01-401C7198DA82}" type="presOf" srcId="{0700F96C-08E0-4E01-85AA-6DFA94CC0CFF}" destId="{22BD885C-232E-4C33-9B75-9B69E2771789}" srcOrd="0" destOrd="0" presId="urn:microsoft.com/office/officeart/2005/8/layout/lProcess3"/>
    <dgm:cxn modelId="{C63F96BD-0FC4-4514-AA29-CCD85E4BA8AF}" type="presParOf" srcId="{BF7FF822-30EB-4AEE-81C2-7A15DF181F31}" destId="{9291B4D5-7B61-416B-8B93-0E033F5EEA73}" srcOrd="0" destOrd="0" presId="urn:microsoft.com/office/officeart/2005/8/layout/lProcess3"/>
    <dgm:cxn modelId="{7CEE6EFF-5F96-4645-AE56-3A8716CAEABD}" type="presParOf" srcId="{9291B4D5-7B61-416B-8B93-0E033F5EEA73}" destId="{22BD885C-232E-4C33-9B75-9B69E2771789}" srcOrd="0" destOrd="0" presId="urn:microsoft.com/office/officeart/2005/8/layout/lProcess3"/>
    <dgm:cxn modelId="{3E157AD6-4CCB-421A-BB3C-6234AA3CF044}" type="presParOf" srcId="{9291B4D5-7B61-416B-8B93-0E033F5EEA73}" destId="{F560E5F2-446C-4D85-BFC6-C63130D7AA1D}" srcOrd="1" destOrd="0" presId="urn:microsoft.com/office/officeart/2005/8/layout/lProcess3"/>
    <dgm:cxn modelId="{DF59D1A1-5D41-48AB-B6D5-A45BBEF20382}" type="presParOf" srcId="{9291B4D5-7B61-416B-8B93-0E033F5EEA73}" destId="{ED7BE958-83E6-4B44-AB88-5DC77BE8B873}" srcOrd="2" destOrd="0" presId="urn:microsoft.com/office/officeart/2005/8/layout/lProcess3"/>
    <dgm:cxn modelId="{A9D68AF7-4759-41AB-83C0-00A5F68A7650}" type="presParOf" srcId="{9291B4D5-7B61-416B-8B93-0E033F5EEA73}" destId="{5EF12571-D76F-424A-B392-76BA1017E8F6}" srcOrd="3" destOrd="0" presId="urn:microsoft.com/office/officeart/2005/8/layout/lProcess3"/>
    <dgm:cxn modelId="{70B71AFE-F297-4CB6-9026-1D831B3665EC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20 000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9D46D055-F5F1-4637-8852-77846D1AE0CB}" type="presOf" srcId="{7B5061AC-8C07-4650-95D1-877B53ADE473}" destId="{D4391D55-512D-4739-B037-10D3BA95C75C}" srcOrd="0" destOrd="0" presId="urn:microsoft.com/office/officeart/2005/8/layout/lProcess3"/>
    <dgm:cxn modelId="{3A017AE4-45F1-4C3F-B8EE-AA052CB69A40}" type="presOf" srcId="{1EBC031E-B7D4-4D29-ACA0-593BEB705EA8}" destId="{BF7FF822-30EB-4AEE-81C2-7A15DF181F31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DA5CF5F3-E840-46DA-B835-A65F618AE92E}" type="presOf" srcId="{0700F96C-08E0-4E01-85AA-6DFA94CC0CFF}" destId="{22BD885C-232E-4C33-9B75-9B69E2771789}" srcOrd="0" destOrd="0" presId="urn:microsoft.com/office/officeart/2005/8/layout/lProcess3"/>
    <dgm:cxn modelId="{0CCF446E-65E1-4466-BB4E-42EBD82568B9}" type="presOf" srcId="{D49516B6-7652-43AB-ADE3-BDDBAA8E1743}" destId="{ED7BE958-83E6-4B44-AB88-5DC77BE8B873}" srcOrd="0" destOrd="0" presId="urn:microsoft.com/office/officeart/2005/8/layout/lProcess3"/>
    <dgm:cxn modelId="{0383F7C3-448D-4830-8116-8F2112E33CD1}" type="presParOf" srcId="{BF7FF822-30EB-4AEE-81C2-7A15DF181F31}" destId="{9291B4D5-7B61-416B-8B93-0E033F5EEA73}" srcOrd="0" destOrd="0" presId="urn:microsoft.com/office/officeart/2005/8/layout/lProcess3"/>
    <dgm:cxn modelId="{1509EDEC-5EC6-465C-8586-9C6016D2CBDD}" type="presParOf" srcId="{9291B4D5-7B61-416B-8B93-0E033F5EEA73}" destId="{22BD885C-232E-4C33-9B75-9B69E2771789}" srcOrd="0" destOrd="0" presId="urn:microsoft.com/office/officeart/2005/8/layout/lProcess3"/>
    <dgm:cxn modelId="{4675E70D-D63B-449D-AD22-D828074727CC}" type="presParOf" srcId="{9291B4D5-7B61-416B-8B93-0E033F5EEA73}" destId="{F560E5F2-446C-4D85-BFC6-C63130D7AA1D}" srcOrd="1" destOrd="0" presId="urn:microsoft.com/office/officeart/2005/8/layout/lProcess3"/>
    <dgm:cxn modelId="{92F11529-6FE5-4488-86A4-B6DC9448CC08}" type="presParOf" srcId="{9291B4D5-7B61-416B-8B93-0E033F5EEA73}" destId="{ED7BE958-83E6-4B44-AB88-5DC77BE8B873}" srcOrd="2" destOrd="0" presId="urn:microsoft.com/office/officeart/2005/8/layout/lProcess3"/>
    <dgm:cxn modelId="{B02525BA-8B3A-4742-BFA3-E3890ED9D412}" type="presParOf" srcId="{9291B4D5-7B61-416B-8B93-0E033F5EEA73}" destId="{5EF12571-D76F-424A-B392-76BA1017E8F6}" srcOrd="3" destOrd="0" presId="urn:microsoft.com/office/officeart/2005/8/layout/lProcess3"/>
    <dgm:cxn modelId="{C804FF74-2596-4F95-8349-E5361795D230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20 000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8BE352-BB3A-4AC2-B908-E22E3843C827}" type="presOf" srcId="{1EBC031E-B7D4-4D29-ACA0-593BEB705EA8}" destId="{BF7FF822-30EB-4AEE-81C2-7A15DF181F31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C6AEA182-12C5-4BEB-90D4-865EAA96FB4A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7924EE26-E16C-4AEC-9242-8FB2001D1A80}" type="presOf" srcId="{D49516B6-7652-43AB-ADE3-BDDBAA8E1743}" destId="{ED7BE958-83E6-4B44-AB88-5DC77BE8B873}" srcOrd="0" destOrd="0" presId="urn:microsoft.com/office/officeart/2005/8/layout/lProcess3"/>
    <dgm:cxn modelId="{11DD3222-63F7-4FBF-A2F2-64B8E3061116}" type="presOf" srcId="{7B5061AC-8C07-4650-95D1-877B53ADE473}" destId="{D4391D55-512D-4739-B037-10D3BA95C75C}" srcOrd="0" destOrd="0" presId="urn:microsoft.com/office/officeart/2005/8/layout/lProcess3"/>
    <dgm:cxn modelId="{33B953F0-3B6D-4DD9-835A-118011771E14}" type="presParOf" srcId="{BF7FF822-30EB-4AEE-81C2-7A15DF181F31}" destId="{9291B4D5-7B61-416B-8B93-0E033F5EEA73}" srcOrd="0" destOrd="0" presId="urn:microsoft.com/office/officeart/2005/8/layout/lProcess3"/>
    <dgm:cxn modelId="{354AAA22-A527-42EA-A57C-FAAE6FCB8EEA}" type="presParOf" srcId="{9291B4D5-7B61-416B-8B93-0E033F5EEA73}" destId="{22BD885C-232E-4C33-9B75-9B69E2771789}" srcOrd="0" destOrd="0" presId="urn:microsoft.com/office/officeart/2005/8/layout/lProcess3"/>
    <dgm:cxn modelId="{FD9CD726-252D-4262-A967-6FCDC7F3B42C}" type="presParOf" srcId="{9291B4D5-7B61-416B-8B93-0E033F5EEA73}" destId="{F560E5F2-446C-4D85-BFC6-C63130D7AA1D}" srcOrd="1" destOrd="0" presId="urn:microsoft.com/office/officeart/2005/8/layout/lProcess3"/>
    <dgm:cxn modelId="{7113746D-B996-46B4-A0D3-8DCB413ED526}" type="presParOf" srcId="{9291B4D5-7B61-416B-8B93-0E033F5EEA73}" destId="{ED7BE958-83E6-4B44-AB88-5DC77BE8B873}" srcOrd="2" destOrd="0" presId="urn:microsoft.com/office/officeart/2005/8/layout/lProcess3"/>
    <dgm:cxn modelId="{3C03A31C-0534-4F4A-9937-7EB097DBC96E}" type="presParOf" srcId="{9291B4D5-7B61-416B-8B93-0E033F5EEA73}" destId="{5EF12571-D76F-424A-B392-76BA1017E8F6}" srcOrd="3" destOrd="0" presId="urn:microsoft.com/office/officeart/2005/8/layout/lProcess3"/>
    <dgm:cxn modelId="{96D5B842-230F-4CCF-A44B-C0F374F28DEC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14 000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2E99C5-6F7E-401E-857B-D6FAAB2C6BE6}" type="presOf" srcId="{D49516B6-7652-43AB-ADE3-BDDBAA8E1743}" destId="{ED7BE958-83E6-4B44-AB88-5DC77BE8B873}" srcOrd="0" destOrd="0" presId="urn:microsoft.com/office/officeart/2005/8/layout/lProcess3"/>
    <dgm:cxn modelId="{51612FAA-D986-4432-AFE0-DD4219B2CBF0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0EF5D582-BF27-41D5-B6E0-90D0F0936460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21BA3572-303F-4F6E-8861-54FE8DBECD72}" type="presOf" srcId="{1EBC031E-B7D4-4D29-ACA0-593BEB705EA8}" destId="{BF7FF822-30EB-4AEE-81C2-7A15DF181F31}" srcOrd="0" destOrd="0" presId="urn:microsoft.com/office/officeart/2005/8/layout/lProcess3"/>
    <dgm:cxn modelId="{1621D457-7A01-49D5-8391-4DDECA4CDD78}" type="presParOf" srcId="{BF7FF822-30EB-4AEE-81C2-7A15DF181F31}" destId="{9291B4D5-7B61-416B-8B93-0E033F5EEA73}" srcOrd="0" destOrd="0" presId="urn:microsoft.com/office/officeart/2005/8/layout/lProcess3"/>
    <dgm:cxn modelId="{5168F8A7-4F00-4BC0-8071-3DA5C5C8746B}" type="presParOf" srcId="{9291B4D5-7B61-416B-8B93-0E033F5EEA73}" destId="{22BD885C-232E-4C33-9B75-9B69E2771789}" srcOrd="0" destOrd="0" presId="urn:microsoft.com/office/officeart/2005/8/layout/lProcess3"/>
    <dgm:cxn modelId="{200D680E-53C8-4AFF-BFA5-6AEB5FA27209}" type="presParOf" srcId="{9291B4D5-7B61-416B-8B93-0E033F5EEA73}" destId="{F560E5F2-446C-4D85-BFC6-C63130D7AA1D}" srcOrd="1" destOrd="0" presId="urn:microsoft.com/office/officeart/2005/8/layout/lProcess3"/>
    <dgm:cxn modelId="{817FE519-53C4-4327-8BD5-DF8FB7331545}" type="presParOf" srcId="{9291B4D5-7B61-416B-8B93-0E033F5EEA73}" destId="{ED7BE958-83E6-4B44-AB88-5DC77BE8B873}" srcOrd="2" destOrd="0" presId="urn:microsoft.com/office/officeart/2005/8/layout/lProcess3"/>
    <dgm:cxn modelId="{F60B08AD-C5B5-4030-8A94-1A3C1862FD68}" type="presParOf" srcId="{9291B4D5-7B61-416B-8B93-0E033F5EEA73}" destId="{5EF12571-D76F-424A-B392-76BA1017E8F6}" srcOrd="3" destOrd="0" presId="urn:microsoft.com/office/officeart/2005/8/layout/lProcess3"/>
    <dgm:cxn modelId="{85E6A05C-4382-4DE2-B38C-5FE7EE503F99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14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000</a:t>
          </a: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9C1235-4E9E-4F28-8AC5-732ACE3BE07D}" type="presOf" srcId="{7B5061AC-8C07-4650-95D1-877B53ADE473}" destId="{D4391D55-512D-4739-B037-10D3BA95C75C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B3560C8E-38D0-4B7D-94A5-86F9E8CB9B12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833C0481-FF16-47FA-B161-8136B6A3A6CE}" type="presOf" srcId="{D49516B6-7652-43AB-ADE3-BDDBAA8E1743}" destId="{ED7BE958-83E6-4B44-AB88-5DC77BE8B873}" srcOrd="0" destOrd="0" presId="urn:microsoft.com/office/officeart/2005/8/layout/lProcess3"/>
    <dgm:cxn modelId="{CAB87042-33E8-486C-8076-68F9A8445D38}" type="presOf" srcId="{1EBC031E-B7D4-4D29-ACA0-593BEB705EA8}" destId="{BF7FF822-30EB-4AEE-81C2-7A15DF181F31}" srcOrd="0" destOrd="0" presId="urn:microsoft.com/office/officeart/2005/8/layout/lProcess3"/>
    <dgm:cxn modelId="{0152BA18-FB8D-4F8A-A719-8647B21CB838}" type="presParOf" srcId="{BF7FF822-30EB-4AEE-81C2-7A15DF181F31}" destId="{9291B4D5-7B61-416B-8B93-0E033F5EEA73}" srcOrd="0" destOrd="0" presId="urn:microsoft.com/office/officeart/2005/8/layout/lProcess3"/>
    <dgm:cxn modelId="{0CA0636A-8624-4FA8-B0EA-937431B3B8BA}" type="presParOf" srcId="{9291B4D5-7B61-416B-8B93-0E033F5EEA73}" destId="{22BD885C-232E-4C33-9B75-9B69E2771789}" srcOrd="0" destOrd="0" presId="urn:microsoft.com/office/officeart/2005/8/layout/lProcess3"/>
    <dgm:cxn modelId="{274CFEC7-E8B7-44F7-8339-14C4E982E066}" type="presParOf" srcId="{9291B4D5-7B61-416B-8B93-0E033F5EEA73}" destId="{F560E5F2-446C-4D85-BFC6-C63130D7AA1D}" srcOrd="1" destOrd="0" presId="urn:microsoft.com/office/officeart/2005/8/layout/lProcess3"/>
    <dgm:cxn modelId="{44DD4DEE-FDCA-4136-B3E3-C741395FCD90}" type="presParOf" srcId="{9291B4D5-7B61-416B-8B93-0E033F5EEA73}" destId="{ED7BE958-83E6-4B44-AB88-5DC77BE8B873}" srcOrd="2" destOrd="0" presId="urn:microsoft.com/office/officeart/2005/8/layout/lProcess3"/>
    <dgm:cxn modelId="{61AC4A2B-8F6A-45DE-AC3A-FCF3863421EC}" type="presParOf" srcId="{9291B4D5-7B61-416B-8B93-0E033F5EEA73}" destId="{5EF12571-D76F-424A-B392-76BA1017E8F6}" srcOrd="3" destOrd="0" presId="urn:microsoft.com/office/officeart/2005/8/layout/lProcess3"/>
    <dgm:cxn modelId="{A59EB18A-1BCF-4DAC-A866-A1959EB77D56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9 000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85FE346F-6C41-4A81-B9B0-7EC3660F9DB4}" type="presOf" srcId="{D49516B6-7652-43AB-ADE3-BDDBAA8E1743}" destId="{ED7BE958-83E6-4B44-AB88-5DC77BE8B873}" srcOrd="0" destOrd="0" presId="urn:microsoft.com/office/officeart/2005/8/layout/lProcess3"/>
    <dgm:cxn modelId="{1BA9F37A-08FB-47A6-ADB5-A7E68CAF7265}" type="presOf" srcId="{0700F96C-08E0-4E01-85AA-6DFA94CC0CFF}" destId="{22BD885C-232E-4C33-9B75-9B69E2771789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D0F5AB66-9619-496B-8986-815E75BEAF61}" type="presOf" srcId="{7B5061AC-8C07-4650-95D1-877B53ADE473}" destId="{D4391D55-512D-4739-B037-10D3BA95C75C}" srcOrd="0" destOrd="0" presId="urn:microsoft.com/office/officeart/2005/8/layout/lProcess3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EABD69E1-4506-4F6A-AFCC-C0CB8592219C}" type="presOf" srcId="{1EBC031E-B7D4-4D29-ACA0-593BEB705EA8}" destId="{BF7FF822-30EB-4AEE-81C2-7A15DF181F31}" srcOrd="0" destOrd="0" presId="urn:microsoft.com/office/officeart/2005/8/layout/lProcess3"/>
    <dgm:cxn modelId="{AD8B4FBE-4138-4DDE-A2B6-B4BC0B6FC4A0}" type="presParOf" srcId="{BF7FF822-30EB-4AEE-81C2-7A15DF181F31}" destId="{9291B4D5-7B61-416B-8B93-0E033F5EEA73}" srcOrd="0" destOrd="0" presId="urn:microsoft.com/office/officeart/2005/8/layout/lProcess3"/>
    <dgm:cxn modelId="{2F3A1120-D362-4C68-9727-1F4CE4393595}" type="presParOf" srcId="{9291B4D5-7B61-416B-8B93-0E033F5EEA73}" destId="{22BD885C-232E-4C33-9B75-9B69E2771789}" srcOrd="0" destOrd="0" presId="urn:microsoft.com/office/officeart/2005/8/layout/lProcess3"/>
    <dgm:cxn modelId="{502B2E5D-A0D7-4649-B794-A5DCCB12A476}" type="presParOf" srcId="{9291B4D5-7B61-416B-8B93-0E033F5EEA73}" destId="{F560E5F2-446C-4D85-BFC6-C63130D7AA1D}" srcOrd="1" destOrd="0" presId="urn:microsoft.com/office/officeart/2005/8/layout/lProcess3"/>
    <dgm:cxn modelId="{9E8A1A3C-BD3A-4E45-B2B5-2AC990C4B116}" type="presParOf" srcId="{9291B4D5-7B61-416B-8B93-0E033F5EEA73}" destId="{ED7BE958-83E6-4B44-AB88-5DC77BE8B873}" srcOrd="2" destOrd="0" presId="urn:microsoft.com/office/officeart/2005/8/layout/lProcess3"/>
    <dgm:cxn modelId="{B03A0AF4-7BCB-4991-AAC5-0C31EBC2D713}" type="presParOf" srcId="{9291B4D5-7B61-416B-8B93-0E033F5EEA73}" destId="{5EF12571-D76F-424A-B392-76BA1017E8F6}" srcOrd="3" destOrd="0" presId="urn:microsoft.com/office/officeart/2005/8/layout/lProcess3"/>
    <dgm:cxn modelId="{5EEFF126-C19B-476D-BE73-5F799C4B36C6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1EBC031E-B7D4-4D29-ACA0-593BEB705EA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00F96C-08E0-4E01-85AA-6DFA94CC0CFF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C4F0DCAE-B5A3-4907-B963-39ED6355DE23}" type="parTrans" cxnId="{FF8E4ED8-9FEF-4319-89F8-8059F250C0C2}">
      <dgm:prSet/>
      <dgm:spPr/>
      <dgm:t>
        <a:bodyPr/>
        <a:lstStyle/>
        <a:p>
          <a:endParaRPr lang="ru-RU"/>
        </a:p>
      </dgm:t>
    </dgm:pt>
    <dgm:pt modelId="{51E86F9E-157D-4BE3-9CF4-41EEDEFD5B4B}" type="sibTrans" cxnId="{FF8E4ED8-9FEF-4319-89F8-8059F250C0C2}">
      <dgm:prSet/>
      <dgm:spPr/>
      <dgm:t>
        <a:bodyPr/>
        <a:lstStyle/>
        <a:p>
          <a:endParaRPr lang="ru-RU"/>
        </a:p>
      </dgm:t>
    </dgm:pt>
    <dgm:pt modelId="{D49516B6-7652-43AB-ADE3-BDDBAA8E1743}">
      <dgm:prSet phldrT="[Текст]" custT="1"/>
      <dgm:spPr/>
      <dgm:t>
        <a:bodyPr/>
        <a:lstStyle/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9 000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8D53BE12-1930-479D-BAF4-DB575C4C75C2}" type="parTrans" cxnId="{4C9FA4BA-9237-4486-82E2-959E0452F5AA}">
      <dgm:prSet/>
      <dgm:spPr/>
      <dgm:t>
        <a:bodyPr/>
        <a:lstStyle/>
        <a:p>
          <a:endParaRPr lang="ru-RU"/>
        </a:p>
      </dgm:t>
    </dgm:pt>
    <dgm:pt modelId="{582B9AEC-8C40-4843-9D30-0413F7BA3AF9}" type="sibTrans" cxnId="{4C9FA4BA-9237-4486-82E2-959E0452F5AA}">
      <dgm:prSet/>
      <dgm:spPr/>
      <dgm:t>
        <a:bodyPr/>
        <a:lstStyle/>
        <a:p>
          <a:endParaRPr lang="ru-RU"/>
        </a:p>
      </dgm:t>
    </dgm:pt>
    <dgm:pt modelId="{7B5061AC-8C07-4650-95D1-877B53ADE473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511F9930-9446-48FF-9312-7182E67B4F82}" type="parTrans" cxnId="{63FE2E28-845D-4E25-BBEC-5260AC2AEA9F}">
      <dgm:prSet/>
      <dgm:spPr/>
      <dgm:t>
        <a:bodyPr/>
        <a:lstStyle/>
        <a:p>
          <a:endParaRPr lang="ru-RU"/>
        </a:p>
      </dgm:t>
    </dgm:pt>
    <dgm:pt modelId="{62B4B84D-9194-473B-8A0F-3B8FC5FAF305}" type="sibTrans" cxnId="{63FE2E28-845D-4E25-BBEC-5260AC2AEA9F}">
      <dgm:prSet/>
      <dgm:spPr/>
      <dgm:t>
        <a:bodyPr/>
        <a:lstStyle/>
        <a:p>
          <a:endParaRPr lang="ru-RU"/>
        </a:p>
      </dgm:t>
    </dgm:pt>
    <dgm:pt modelId="{BF7FF822-30EB-4AEE-81C2-7A15DF181F31}" type="pres">
      <dgm:prSet presAssocID="{1EBC031E-B7D4-4D29-ACA0-593BEB705EA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1B4D5-7B61-416B-8B93-0E033F5EEA73}" type="pres">
      <dgm:prSet presAssocID="{0700F96C-08E0-4E01-85AA-6DFA94CC0CFF}" presName="horFlow" presStyleCnt="0"/>
      <dgm:spPr/>
    </dgm:pt>
    <dgm:pt modelId="{22BD885C-232E-4C33-9B75-9B69E2771789}" type="pres">
      <dgm:prSet presAssocID="{0700F96C-08E0-4E01-85AA-6DFA94CC0CFF}" presName="bigChev" presStyleLbl="node1" presStyleIdx="0" presStyleCnt="1" custScaleX="125480" custScaleY="85048"/>
      <dgm:spPr/>
      <dgm:t>
        <a:bodyPr/>
        <a:lstStyle/>
        <a:p>
          <a:endParaRPr lang="ru-RU"/>
        </a:p>
      </dgm:t>
    </dgm:pt>
    <dgm:pt modelId="{F560E5F2-446C-4D85-BFC6-C63130D7AA1D}" type="pres">
      <dgm:prSet presAssocID="{8D53BE12-1930-479D-BAF4-DB575C4C75C2}" presName="parTrans" presStyleCnt="0"/>
      <dgm:spPr/>
    </dgm:pt>
    <dgm:pt modelId="{ED7BE958-83E6-4B44-AB88-5DC77BE8B873}" type="pres">
      <dgm:prSet presAssocID="{D49516B6-7652-43AB-ADE3-BDDBAA8E1743}" presName="node" presStyleLbl="alignAccFollowNode1" presStyleIdx="0" presStyleCnt="2" custScaleX="1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12571-D76F-424A-B392-76BA1017E8F6}" type="pres">
      <dgm:prSet presAssocID="{582B9AEC-8C40-4843-9D30-0413F7BA3AF9}" presName="sibTrans" presStyleCnt="0"/>
      <dgm:spPr/>
    </dgm:pt>
    <dgm:pt modelId="{D4391D55-512D-4739-B037-10D3BA95C75C}" type="pres">
      <dgm:prSet presAssocID="{7B5061AC-8C07-4650-95D1-877B53ADE473}" presName="node" presStyleLbl="alignAccFollowNode1" presStyleIdx="1" presStyleCnt="2" custScaleX="156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9C55AB-3F8C-40FD-A480-1AD5F1B3B59F}" type="presOf" srcId="{1EBC031E-B7D4-4D29-ACA0-593BEB705EA8}" destId="{BF7FF822-30EB-4AEE-81C2-7A15DF181F31}" srcOrd="0" destOrd="0" presId="urn:microsoft.com/office/officeart/2005/8/layout/lProcess3"/>
    <dgm:cxn modelId="{AE1FB171-E3AB-45C1-AD96-EA0968423B35}" type="presOf" srcId="{0700F96C-08E0-4E01-85AA-6DFA94CC0CFF}" destId="{22BD885C-232E-4C33-9B75-9B69E2771789}" srcOrd="0" destOrd="0" presId="urn:microsoft.com/office/officeart/2005/8/layout/lProcess3"/>
    <dgm:cxn modelId="{FF8E4ED8-9FEF-4319-89F8-8059F250C0C2}" srcId="{1EBC031E-B7D4-4D29-ACA0-593BEB705EA8}" destId="{0700F96C-08E0-4E01-85AA-6DFA94CC0CFF}" srcOrd="0" destOrd="0" parTransId="{C4F0DCAE-B5A3-4907-B963-39ED6355DE23}" sibTransId="{51E86F9E-157D-4BE3-9CF4-41EEDEFD5B4B}"/>
    <dgm:cxn modelId="{79A23B85-9C99-4FBC-8142-8E22F1B8140F}" type="presOf" srcId="{D49516B6-7652-43AB-ADE3-BDDBAA8E1743}" destId="{ED7BE958-83E6-4B44-AB88-5DC77BE8B873}" srcOrd="0" destOrd="0" presId="urn:microsoft.com/office/officeart/2005/8/layout/lProcess3"/>
    <dgm:cxn modelId="{35AF8559-27DE-460B-959F-2EF70B67EAA2}" type="presOf" srcId="{7B5061AC-8C07-4650-95D1-877B53ADE473}" destId="{D4391D55-512D-4739-B037-10D3BA95C75C}" srcOrd="0" destOrd="0" presId="urn:microsoft.com/office/officeart/2005/8/layout/lProcess3"/>
    <dgm:cxn modelId="{4C9FA4BA-9237-4486-82E2-959E0452F5AA}" srcId="{0700F96C-08E0-4E01-85AA-6DFA94CC0CFF}" destId="{D49516B6-7652-43AB-ADE3-BDDBAA8E1743}" srcOrd="0" destOrd="0" parTransId="{8D53BE12-1930-479D-BAF4-DB575C4C75C2}" sibTransId="{582B9AEC-8C40-4843-9D30-0413F7BA3AF9}"/>
    <dgm:cxn modelId="{63FE2E28-845D-4E25-BBEC-5260AC2AEA9F}" srcId="{0700F96C-08E0-4E01-85AA-6DFA94CC0CFF}" destId="{7B5061AC-8C07-4650-95D1-877B53ADE473}" srcOrd="1" destOrd="0" parTransId="{511F9930-9446-48FF-9312-7182E67B4F82}" sibTransId="{62B4B84D-9194-473B-8A0F-3B8FC5FAF305}"/>
    <dgm:cxn modelId="{A702E721-7150-49EC-B642-F78EF266B812}" type="presParOf" srcId="{BF7FF822-30EB-4AEE-81C2-7A15DF181F31}" destId="{9291B4D5-7B61-416B-8B93-0E033F5EEA73}" srcOrd="0" destOrd="0" presId="urn:microsoft.com/office/officeart/2005/8/layout/lProcess3"/>
    <dgm:cxn modelId="{789CD65E-F7E0-49AB-AA95-1A70C18F90A5}" type="presParOf" srcId="{9291B4D5-7B61-416B-8B93-0E033F5EEA73}" destId="{22BD885C-232E-4C33-9B75-9B69E2771789}" srcOrd="0" destOrd="0" presId="urn:microsoft.com/office/officeart/2005/8/layout/lProcess3"/>
    <dgm:cxn modelId="{535DB0B8-0B7F-45D4-9361-55C782A1B139}" type="presParOf" srcId="{9291B4D5-7B61-416B-8B93-0E033F5EEA73}" destId="{F560E5F2-446C-4D85-BFC6-C63130D7AA1D}" srcOrd="1" destOrd="0" presId="urn:microsoft.com/office/officeart/2005/8/layout/lProcess3"/>
    <dgm:cxn modelId="{DE6468C2-7E39-4FB3-A112-82273AE54395}" type="presParOf" srcId="{9291B4D5-7B61-416B-8B93-0E033F5EEA73}" destId="{ED7BE958-83E6-4B44-AB88-5DC77BE8B873}" srcOrd="2" destOrd="0" presId="urn:microsoft.com/office/officeart/2005/8/layout/lProcess3"/>
    <dgm:cxn modelId="{8F931923-F1BD-4E51-A11D-B919376832C8}" type="presParOf" srcId="{9291B4D5-7B61-416B-8B93-0E033F5EEA73}" destId="{5EF12571-D76F-424A-B392-76BA1017E8F6}" srcOrd="3" destOrd="0" presId="urn:microsoft.com/office/officeart/2005/8/layout/lProcess3"/>
    <dgm:cxn modelId="{E3FAB53C-62DA-4D41-92B5-1D9E271182FB}" type="presParOf" srcId="{9291B4D5-7B61-416B-8B93-0E033F5EEA73}" destId="{D4391D55-512D-4739-B037-10D3BA95C75C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845914A6-6B7E-4ABB-A922-6CCDCCBCAB5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4F1267-38D3-4EBD-AD9D-15E282B4FFCB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000" dirty="0" smtClean="0"/>
            <a:t>При заключении договора аренды на срок </a:t>
          </a:r>
        </a:p>
        <a:p>
          <a:pPr>
            <a:spcAft>
              <a:spcPts val="0"/>
            </a:spcAft>
          </a:pPr>
          <a:r>
            <a:rPr lang="ru-RU" sz="2000" u="sng" dirty="0" smtClean="0"/>
            <a:t>5 и более лет</a:t>
          </a:r>
          <a:endParaRPr lang="ru-RU" sz="2000" u="sng" dirty="0"/>
        </a:p>
      </dgm:t>
    </dgm:pt>
    <dgm:pt modelId="{19E5DCA2-7142-40CB-9DF8-2722929E21A2}" type="parTrans" cxnId="{94487D12-CA16-4884-A4A6-5D8BA889D5A2}">
      <dgm:prSet/>
      <dgm:spPr/>
      <dgm:t>
        <a:bodyPr/>
        <a:lstStyle/>
        <a:p>
          <a:endParaRPr lang="ru-RU"/>
        </a:p>
      </dgm:t>
    </dgm:pt>
    <dgm:pt modelId="{05D886A4-9E39-46DC-87CB-3B6396B66852}" type="sibTrans" cxnId="{94487D12-CA16-4884-A4A6-5D8BA889D5A2}">
      <dgm:prSet/>
      <dgm:spPr/>
      <dgm:t>
        <a:bodyPr/>
        <a:lstStyle/>
        <a:p>
          <a:endParaRPr lang="ru-RU"/>
        </a:p>
      </dgm:t>
    </dgm:pt>
    <dgm:pt modelId="{92DC8A59-BC7E-46FD-9B7A-10D65305800C}">
      <dgm:prSet phldrT="[Текст]" custT="1"/>
      <dgm:spPr/>
      <dgm:t>
        <a:bodyPr/>
        <a:lstStyle/>
        <a:p>
          <a:r>
            <a:rPr lang="ru-RU" sz="1800" dirty="0" smtClean="0"/>
            <a:t>в первый год аренды - 40 процентов размера арендной платы;</a:t>
          </a:r>
          <a:endParaRPr lang="ru-RU" sz="1800" dirty="0"/>
        </a:p>
      </dgm:t>
    </dgm:pt>
    <dgm:pt modelId="{D432AE97-B90E-4937-9BB2-213DF771FA28}" type="parTrans" cxnId="{49E80F5E-9900-474F-B468-7E9FA196F56B}">
      <dgm:prSet/>
      <dgm:spPr/>
      <dgm:t>
        <a:bodyPr/>
        <a:lstStyle/>
        <a:p>
          <a:endParaRPr lang="ru-RU"/>
        </a:p>
      </dgm:t>
    </dgm:pt>
    <dgm:pt modelId="{2A3926B3-05C2-426F-8B2B-9632FEBA10A2}" type="sibTrans" cxnId="{49E80F5E-9900-474F-B468-7E9FA196F56B}">
      <dgm:prSet/>
      <dgm:spPr/>
      <dgm:t>
        <a:bodyPr/>
        <a:lstStyle/>
        <a:p>
          <a:endParaRPr lang="ru-RU"/>
        </a:p>
      </dgm:t>
    </dgm:pt>
    <dgm:pt modelId="{C03D0815-60E3-4100-9667-E0D9F770C998}">
      <dgm:prSet phldrT="[Текст]" custT="1"/>
      <dgm:spPr/>
      <dgm:t>
        <a:bodyPr/>
        <a:lstStyle/>
        <a:p>
          <a:r>
            <a:rPr lang="ru-RU" sz="2000" dirty="0" smtClean="0"/>
            <a:t>При заключении договора аренды на срок </a:t>
          </a:r>
          <a:r>
            <a:rPr lang="ru-RU" sz="2000" u="sng" dirty="0" smtClean="0"/>
            <a:t>4 года</a:t>
          </a:r>
          <a:endParaRPr lang="ru-RU" sz="2000" u="sng" dirty="0"/>
        </a:p>
      </dgm:t>
    </dgm:pt>
    <dgm:pt modelId="{974392BD-E89C-434E-9D1E-34FD6FEEC014}" type="parTrans" cxnId="{30FFBE32-0BAD-47F1-9702-5E45E1D0D02D}">
      <dgm:prSet/>
      <dgm:spPr/>
      <dgm:t>
        <a:bodyPr/>
        <a:lstStyle/>
        <a:p>
          <a:endParaRPr lang="ru-RU"/>
        </a:p>
      </dgm:t>
    </dgm:pt>
    <dgm:pt modelId="{81A1D149-98E3-4D7A-A998-8BEBC673F0FD}" type="sibTrans" cxnId="{30FFBE32-0BAD-47F1-9702-5E45E1D0D02D}">
      <dgm:prSet/>
      <dgm:spPr/>
      <dgm:t>
        <a:bodyPr/>
        <a:lstStyle/>
        <a:p>
          <a:endParaRPr lang="ru-RU"/>
        </a:p>
      </dgm:t>
    </dgm:pt>
    <dgm:pt modelId="{A494114D-9E1B-4FCA-ACD2-D99238DBE934}">
      <dgm:prSet phldrT="[Текст]" custT="1"/>
      <dgm:spPr/>
      <dgm:t>
        <a:bodyPr/>
        <a:lstStyle/>
        <a:p>
          <a:r>
            <a:rPr lang="ru-RU" sz="1800" dirty="0" smtClean="0"/>
            <a:t>в первый год аренды - 40 процентов от размера арендной платы;</a:t>
          </a:r>
          <a:endParaRPr lang="ru-RU" sz="1800" dirty="0"/>
        </a:p>
      </dgm:t>
    </dgm:pt>
    <dgm:pt modelId="{96C279C1-88CB-4B44-BBA2-E17A00846743}" type="parTrans" cxnId="{EBC5C1C4-F5B9-491F-BC14-C37EF2F68EA4}">
      <dgm:prSet/>
      <dgm:spPr/>
      <dgm:t>
        <a:bodyPr/>
        <a:lstStyle/>
        <a:p>
          <a:endParaRPr lang="ru-RU"/>
        </a:p>
      </dgm:t>
    </dgm:pt>
    <dgm:pt modelId="{7505CA60-604B-4FD6-9BFB-C3C1634FC507}" type="sibTrans" cxnId="{EBC5C1C4-F5B9-491F-BC14-C37EF2F68EA4}">
      <dgm:prSet/>
      <dgm:spPr/>
      <dgm:t>
        <a:bodyPr/>
        <a:lstStyle/>
        <a:p>
          <a:endParaRPr lang="ru-RU"/>
        </a:p>
      </dgm:t>
    </dgm:pt>
    <dgm:pt modelId="{896B511C-2421-4DA9-9330-C9ADE3CFC513}">
      <dgm:prSet phldrT="[Текст]" custT="1"/>
      <dgm:spPr/>
      <dgm:t>
        <a:bodyPr/>
        <a:lstStyle/>
        <a:p>
          <a:r>
            <a:rPr lang="ru-RU" sz="2000" dirty="0" smtClean="0"/>
            <a:t>При заключении договора аренды на срок </a:t>
          </a:r>
          <a:r>
            <a:rPr lang="ru-RU" sz="2000" u="sng" dirty="0" smtClean="0"/>
            <a:t>3 года</a:t>
          </a:r>
          <a:endParaRPr lang="ru-RU" sz="2000" u="sng" dirty="0"/>
        </a:p>
      </dgm:t>
    </dgm:pt>
    <dgm:pt modelId="{928F5836-6447-4EBD-8C41-0CF3DDBC4BFB}" type="parTrans" cxnId="{975E5984-CD10-40CD-85A1-B1027851849D}">
      <dgm:prSet/>
      <dgm:spPr/>
      <dgm:t>
        <a:bodyPr/>
        <a:lstStyle/>
        <a:p>
          <a:endParaRPr lang="ru-RU"/>
        </a:p>
      </dgm:t>
    </dgm:pt>
    <dgm:pt modelId="{CB8096A3-7832-4664-931C-2573BAD2D353}" type="sibTrans" cxnId="{975E5984-CD10-40CD-85A1-B1027851849D}">
      <dgm:prSet/>
      <dgm:spPr/>
      <dgm:t>
        <a:bodyPr/>
        <a:lstStyle/>
        <a:p>
          <a:endParaRPr lang="ru-RU"/>
        </a:p>
      </dgm:t>
    </dgm:pt>
    <dgm:pt modelId="{39FF55AC-4B39-4C55-A588-03D42390C9CB}">
      <dgm:prSet phldrT="[Текст]" custT="1"/>
      <dgm:spPr/>
      <dgm:t>
        <a:bodyPr/>
        <a:lstStyle/>
        <a:p>
          <a:r>
            <a:rPr lang="ru-RU" sz="1800" dirty="0" smtClean="0"/>
            <a:t>в первый год аренды - 40 процентов от размера арендной платы;</a:t>
          </a:r>
          <a:endParaRPr lang="ru-RU" sz="1800" dirty="0"/>
        </a:p>
      </dgm:t>
    </dgm:pt>
    <dgm:pt modelId="{46AADBAA-41BA-407C-87EF-8EA846E8E206}" type="parTrans" cxnId="{2A13FEE2-F245-4EF2-AE34-0634BDFB8166}">
      <dgm:prSet/>
      <dgm:spPr/>
      <dgm:t>
        <a:bodyPr/>
        <a:lstStyle/>
        <a:p>
          <a:endParaRPr lang="ru-RU"/>
        </a:p>
      </dgm:t>
    </dgm:pt>
    <dgm:pt modelId="{E21C5E63-DB81-4D01-81D6-85902EB77497}" type="sibTrans" cxnId="{2A13FEE2-F245-4EF2-AE34-0634BDFB8166}">
      <dgm:prSet/>
      <dgm:spPr/>
      <dgm:t>
        <a:bodyPr/>
        <a:lstStyle/>
        <a:p>
          <a:endParaRPr lang="ru-RU"/>
        </a:p>
      </dgm:t>
    </dgm:pt>
    <dgm:pt modelId="{9461B3B7-3DF4-45BA-9124-5457303FAD34}">
      <dgm:prSet custT="1"/>
      <dgm:spPr/>
      <dgm:t>
        <a:bodyPr/>
        <a:lstStyle/>
        <a:p>
          <a:r>
            <a:rPr lang="ru-RU" sz="1800" dirty="0" smtClean="0"/>
            <a:t>во второй год аренды - 60 процентов размера арендной платы;</a:t>
          </a:r>
          <a:endParaRPr lang="ru-RU" sz="1800" dirty="0"/>
        </a:p>
      </dgm:t>
    </dgm:pt>
    <dgm:pt modelId="{0F737744-4D53-49BC-ADBF-1E583B6EFA30}" type="parTrans" cxnId="{2C4A6AE1-33B1-44D2-9323-8BD4E3FD4AB6}">
      <dgm:prSet/>
      <dgm:spPr/>
      <dgm:t>
        <a:bodyPr/>
        <a:lstStyle/>
        <a:p>
          <a:endParaRPr lang="ru-RU"/>
        </a:p>
      </dgm:t>
    </dgm:pt>
    <dgm:pt modelId="{57726F64-7314-4D39-A155-94CB8F3D3815}" type="sibTrans" cxnId="{2C4A6AE1-33B1-44D2-9323-8BD4E3FD4AB6}">
      <dgm:prSet/>
      <dgm:spPr/>
      <dgm:t>
        <a:bodyPr/>
        <a:lstStyle/>
        <a:p>
          <a:endParaRPr lang="ru-RU"/>
        </a:p>
      </dgm:t>
    </dgm:pt>
    <dgm:pt modelId="{1815A949-ED4E-49AE-A67A-3BE52921CD2E}">
      <dgm:prSet custT="1"/>
      <dgm:spPr/>
      <dgm:t>
        <a:bodyPr/>
        <a:lstStyle/>
        <a:p>
          <a:r>
            <a:rPr lang="ru-RU" sz="1800" dirty="0" smtClean="0"/>
            <a:t>в третий год аренды - 80 процентов размера арендной платы;</a:t>
          </a:r>
          <a:endParaRPr lang="ru-RU" sz="1800" dirty="0"/>
        </a:p>
      </dgm:t>
    </dgm:pt>
    <dgm:pt modelId="{7108C44E-D656-4BB6-9A83-700CA6311E09}" type="parTrans" cxnId="{0C3B49A5-3919-40F0-A5D8-BD25501D170B}">
      <dgm:prSet/>
      <dgm:spPr/>
      <dgm:t>
        <a:bodyPr/>
        <a:lstStyle/>
        <a:p>
          <a:endParaRPr lang="ru-RU"/>
        </a:p>
      </dgm:t>
    </dgm:pt>
    <dgm:pt modelId="{9A924E01-3FB5-407C-83DC-4BAE494E4F8D}" type="sibTrans" cxnId="{0C3B49A5-3919-40F0-A5D8-BD25501D170B}">
      <dgm:prSet/>
      <dgm:spPr/>
      <dgm:t>
        <a:bodyPr/>
        <a:lstStyle/>
        <a:p>
          <a:endParaRPr lang="ru-RU"/>
        </a:p>
      </dgm:t>
    </dgm:pt>
    <dgm:pt modelId="{D1947846-43DC-4361-BBF1-0888278BB5E9}">
      <dgm:prSet custT="1"/>
      <dgm:spPr/>
      <dgm:t>
        <a:bodyPr/>
        <a:lstStyle/>
        <a:p>
          <a:r>
            <a:rPr lang="ru-RU" sz="1800" dirty="0" smtClean="0"/>
            <a:t>в четвертый год аренды и последующие годы - 100 процентов размера арендной платы</a:t>
          </a:r>
          <a:r>
            <a:rPr lang="ru-RU" sz="1600" dirty="0" smtClean="0"/>
            <a:t>.</a:t>
          </a:r>
          <a:endParaRPr lang="ru-RU" sz="1600" dirty="0"/>
        </a:p>
      </dgm:t>
    </dgm:pt>
    <dgm:pt modelId="{4CA9E9BA-1A7A-409A-B8AE-75957C628319}" type="parTrans" cxnId="{F4F9DC11-2187-45E1-A56A-A470DAC9D086}">
      <dgm:prSet/>
      <dgm:spPr/>
      <dgm:t>
        <a:bodyPr/>
        <a:lstStyle/>
        <a:p>
          <a:endParaRPr lang="ru-RU"/>
        </a:p>
      </dgm:t>
    </dgm:pt>
    <dgm:pt modelId="{E9C5AC8B-4E36-42BB-94AC-A8629E4B19DC}" type="sibTrans" cxnId="{F4F9DC11-2187-45E1-A56A-A470DAC9D086}">
      <dgm:prSet/>
      <dgm:spPr/>
      <dgm:t>
        <a:bodyPr/>
        <a:lstStyle/>
        <a:p>
          <a:endParaRPr lang="ru-RU"/>
        </a:p>
      </dgm:t>
    </dgm:pt>
    <dgm:pt modelId="{5E0E1A62-149A-415F-B9E6-F2E704859B4A}">
      <dgm:prSet custT="1"/>
      <dgm:spPr/>
      <dgm:t>
        <a:bodyPr/>
        <a:lstStyle/>
        <a:p>
          <a:r>
            <a:rPr lang="ru-RU" sz="1800" dirty="0" smtClean="0"/>
            <a:t>во второй год аренды - 80 процентов от размера арендной платы;</a:t>
          </a:r>
          <a:endParaRPr lang="ru-RU" sz="1800" dirty="0"/>
        </a:p>
      </dgm:t>
    </dgm:pt>
    <dgm:pt modelId="{182DE76F-6DE8-4861-B0D5-25E30877A97D}" type="parTrans" cxnId="{9EA8A295-4486-4F47-A2CD-497BC5A0E721}">
      <dgm:prSet/>
      <dgm:spPr/>
      <dgm:t>
        <a:bodyPr/>
        <a:lstStyle/>
        <a:p>
          <a:endParaRPr lang="ru-RU"/>
        </a:p>
      </dgm:t>
    </dgm:pt>
    <dgm:pt modelId="{DBBDC274-F118-496B-A5F4-5D747A8B02C6}" type="sibTrans" cxnId="{9EA8A295-4486-4F47-A2CD-497BC5A0E721}">
      <dgm:prSet/>
      <dgm:spPr/>
      <dgm:t>
        <a:bodyPr/>
        <a:lstStyle/>
        <a:p>
          <a:endParaRPr lang="ru-RU"/>
        </a:p>
      </dgm:t>
    </dgm:pt>
    <dgm:pt modelId="{EB3FE2E5-8647-48AC-9859-75D45B6587E5}">
      <dgm:prSet custT="1"/>
      <dgm:spPr/>
      <dgm:t>
        <a:bodyPr/>
        <a:lstStyle/>
        <a:p>
          <a:r>
            <a:rPr lang="ru-RU" sz="1800" dirty="0" smtClean="0"/>
            <a:t>в третий год аренды и далее - 100 процентов от размера арендной платы.</a:t>
          </a:r>
          <a:endParaRPr lang="ru-RU" sz="1800" dirty="0"/>
        </a:p>
      </dgm:t>
    </dgm:pt>
    <dgm:pt modelId="{2C638167-55F1-49E8-97A4-B88CAE53D8BD}" type="parTrans" cxnId="{26DDD8E8-2FBA-467A-B6BC-CE26F8A5B359}">
      <dgm:prSet/>
      <dgm:spPr/>
      <dgm:t>
        <a:bodyPr/>
        <a:lstStyle/>
        <a:p>
          <a:endParaRPr lang="ru-RU"/>
        </a:p>
      </dgm:t>
    </dgm:pt>
    <dgm:pt modelId="{4B24619C-4E05-45B3-875C-732B5F870381}" type="sibTrans" cxnId="{26DDD8E8-2FBA-467A-B6BC-CE26F8A5B359}">
      <dgm:prSet/>
      <dgm:spPr/>
      <dgm:t>
        <a:bodyPr/>
        <a:lstStyle/>
        <a:p>
          <a:endParaRPr lang="ru-RU"/>
        </a:p>
      </dgm:t>
    </dgm:pt>
    <dgm:pt modelId="{3040391B-CB0E-4373-BCC4-C48D67C8CEF6}">
      <dgm:prSet custT="1"/>
      <dgm:spPr/>
      <dgm:t>
        <a:bodyPr/>
        <a:lstStyle/>
        <a:p>
          <a:r>
            <a:rPr lang="ru-RU" sz="1800" dirty="0" smtClean="0"/>
            <a:t>во второй год аренды и далее - 100 процентов от размера арендной платы.</a:t>
          </a:r>
          <a:endParaRPr lang="ru-RU" sz="1800" dirty="0"/>
        </a:p>
      </dgm:t>
    </dgm:pt>
    <dgm:pt modelId="{45D34D7F-43E7-4B33-BE5A-6303F371035F}" type="parTrans" cxnId="{B910A0EE-1BD6-42ED-971E-4A4013CB27F8}">
      <dgm:prSet/>
      <dgm:spPr/>
      <dgm:t>
        <a:bodyPr/>
        <a:lstStyle/>
        <a:p>
          <a:endParaRPr lang="ru-RU"/>
        </a:p>
      </dgm:t>
    </dgm:pt>
    <dgm:pt modelId="{9E51A777-6F85-4B25-BE77-387DA3F89AE0}" type="sibTrans" cxnId="{B910A0EE-1BD6-42ED-971E-4A4013CB27F8}">
      <dgm:prSet/>
      <dgm:spPr/>
      <dgm:t>
        <a:bodyPr/>
        <a:lstStyle/>
        <a:p>
          <a:endParaRPr lang="ru-RU"/>
        </a:p>
      </dgm:t>
    </dgm:pt>
    <dgm:pt modelId="{2B213C4C-3DE2-4FE3-AD99-5FFAA2BC9A30}" type="pres">
      <dgm:prSet presAssocID="{845914A6-6B7E-4ABB-A922-6CCDCCBCAB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5F2A24-974C-4088-8C6E-163E4C2FB9AA}" type="pres">
      <dgm:prSet presAssocID="{BA4F1267-38D3-4EBD-AD9D-15E282B4FFCB}" presName="linNode" presStyleCnt="0"/>
      <dgm:spPr/>
    </dgm:pt>
    <dgm:pt modelId="{E1C60636-32A6-405F-9552-F994FFFF62CE}" type="pres">
      <dgm:prSet presAssocID="{BA4F1267-38D3-4EBD-AD9D-15E282B4FFCB}" presName="parentText" presStyleLbl="node1" presStyleIdx="0" presStyleCnt="3" custScaleX="51900" custScaleY="162331" custLinFactNeighborX="-2431" custLinFactNeighborY="-4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D40EE-0C45-440E-BB67-BAFC61C5F84C}" type="pres">
      <dgm:prSet presAssocID="{BA4F1267-38D3-4EBD-AD9D-15E282B4FFCB}" presName="descendantText" presStyleLbl="alignAccFollowNode1" presStyleIdx="0" presStyleCnt="3" custScaleX="124973" custScaleY="174014" custLinFactNeighborX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5E12B-50B8-4BF6-B097-0FAC2DCDF874}" type="pres">
      <dgm:prSet presAssocID="{05D886A4-9E39-46DC-87CB-3B6396B66852}" presName="sp" presStyleCnt="0"/>
      <dgm:spPr/>
    </dgm:pt>
    <dgm:pt modelId="{04B3F27F-1CB0-46F7-9465-FBC8D5041831}" type="pres">
      <dgm:prSet presAssocID="{C03D0815-60E3-4100-9667-E0D9F770C998}" presName="linNode" presStyleCnt="0"/>
      <dgm:spPr/>
    </dgm:pt>
    <dgm:pt modelId="{68EEBC99-9DF7-49BD-880C-17D05A099480}" type="pres">
      <dgm:prSet presAssocID="{C03D0815-60E3-4100-9667-E0D9F770C998}" presName="parentText" presStyleLbl="node1" presStyleIdx="1" presStyleCnt="3" custScaleX="52169" custLinFactNeighborX="-22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786D1-F88D-4BE2-A5CE-CC0BE4BCB2EE}" type="pres">
      <dgm:prSet presAssocID="{C03D0815-60E3-4100-9667-E0D9F770C998}" presName="descendantText" presStyleLbl="alignAccFollowNode1" presStyleIdx="1" presStyleCnt="3" custScaleX="124796" custScaleY="136332" custLinFactNeighborY="-1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B4B96-3633-4BCE-A828-50FDFCB97BAC}" type="pres">
      <dgm:prSet presAssocID="{81A1D149-98E3-4D7A-A998-8BEBC673F0FD}" presName="sp" presStyleCnt="0"/>
      <dgm:spPr/>
    </dgm:pt>
    <dgm:pt modelId="{0530187D-4945-4E7F-BC22-F24F03BA3A4A}" type="pres">
      <dgm:prSet presAssocID="{896B511C-2421-4DA9-9330-C9ADE3CFC513}" presName="linNode" presStyleCnt="0"/>
      <dgm:spPr/>
    </dgm:pt>
    <dgm:pt modelId="{F2519EB6-58D5-4E36-9242-52BD0D1B6C05}" type="pres">
      <dgm:prSet presAssocID="{896B511C-2421-4DA9-9330-C9ADE3CFC513}" presName="parentText" presStyleLbl="node1" presStyleIdx="2" presStyleCnt="3" custScaleX="51297" custLinFactNeighborX="-21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B37CE-AEB2-4F81-975D-8AA1F8ACE251}" type="pres">
      <dgm:prSet presAssocID="{896B511C-2421-4DA9-9330-C9ADE3CFC513}" presName="descendantText" presStyleLbl="alignAccFollowNode1" presStyleIdx="2" presStyleCnt="3" custScaleX="124608" custScaleY="92124" custLinFactNeighborX="86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4A6AE1-33B1-44D2-9323-8BD4E3FD4AB6}" srcId="{BA4F1267-38D3-4EBD-AD9D-15E282B4FFCB}" destId="{9461B3B7-3DF4-45BA-9124-5457303FAD34}" srcOrd="1" destOrd="0" parTransId="{0F737744-4D53-49BC-ADBF-1E583B6EFA30}" sibTransId="{57726F64-7314-4D39-A155-94CB8F3D3815}"/>
    <dgm:cxn modelId="{E17F6A00-1554-4E65-AC6B-EFF1B85E193B}" type="presOf" srcId="{A494114D-9E1B-4FCA-ACD2-D99238DBE934}" destId="{E08786D1-F88D-4BE2-A5CE-CC0BE4BCB2EE}" srcOrd="0" destOrd="0" presId="urn:microsoft.com/office/officeart/2005/8/layout/vList5"/>
    <dgm:cxn modelId="{7D2791BE-88D8-45AD-8470-CAD51B0F7149}" type="presOf" srcId="{845914A6-6B7E-4ABB-A922-6CCDCCBCAB50}" destId="{2B213C4C-3DE2-4FE3-AD99-5FFAA2BC9A30}" srcOrd="0" destOrd="0" presId="urn:microsoft.com/office/officeart/2005/8/layout/vList5"/>
    <dgm:cxn modelId="{E93AC60A-61C8-4709-94C3-CDC1477DD336}" type="presOf" srcId="{92DC8A59-BC7E-46FD-9B7A-10D65305800C}" destId="{A4BD40EE-0C45-440E-BB67-BAFC61C5F84C}" srcOrd="0" destOrd="0" presId="urn:microsoft.com/office/officeart/2005/8/layout/vList5"/>
    <dgm:cxn modelId="{419C3F46-8DEF-41FB-9D91-F210581B1DFD}" type="presOf" srcId="{EB3FE2E5-8647-48AC-9859-75D45B6587E5}" destId="{E08786D1-F88D-4BE2-A5CE-CC0BE4BCB2EE}" srcOrd="0" destOrd="2" presId="urn:microsoft.com/office/officeart/2005/8/layout/vList5"/>
    <dgm:cxn modelId="{30FFBE32-0BAD-47F1-9702-5E45E1D0D02D}" srcId="{845914A6-6B7E-4ABB-A922-6CCDCCBCAB50}" destId="{C03D0815-60E3-4100-9667-E0D9F770C998}" srcOrd="1" destOrd="0" parTransId="{974392BD-E89C-434E-9D1E-34FD6FEEC014}" sibTransId="{81A1D149-98E3-4D7A-A998-8BEBC673F0FD}"/>
    <dgm:cxn modelId="{010F9423-9BB6-4346-9509-987ED1E2D174}" type="presOf" srcId="{5E0E1A62-149A-415F-B9E6-F2E704859B4A}" destId="{E08786D1-F88D-4BE2-A5CE-CC0BE4BCB2EE}" srcOrd="0" destOrd="1" presId="urn:microsoft.com/office/officeart/2005/8/layout/vList5"/>
    <dgm:cxn modelId="{1E3903EF-6543-4C05-ACF1-8E57E4C79B5B}" type="presOf" srcId="{BA4F1267-38D3-4EBD-AD9D-15E282B4FFCB}" destId="{E1C60636-32A6-405F-9552-F994FFFF62CE}" srcOrd="0" destOrd="0" presId="urn:microsoft.com/office/officeart/2005/8/layout/vList5"/>
    <dgm:cxn modelId="{9EA8A295-4486-4F47-A2CD-497BC5A0E721}" srcId="{C03D0815-60E3-4100-9667-E0D9F770C998}" destId="{5E0E1A62-149A-415F-B9E6-F2E704859B4A}" srcOrd="1" destOrd="0" parTransId="{182DE76F-6DE8-4861-B0D5-25E30877A97D}" sibTransId="{DBBDC274-F118-496B-A5F4-5D747A8B02C6}"/>
    <dgm:cxn modelId="{B910A0EE-1BD6-42ED-971E-4A4013CB27F8}" srcId="{896B511C-2421-4DA9-9330-C9ADE3CFC513}" destId="{3040391B-CB0E-4373-BCC4-C48D67C8CEF6}" srcOrd="1" destOrd="0" parTransId="{45D34D7F-43E7-4B33-BE5A-6303F371035F}" sibTransId="{9E51A777-6F85-4B25-BE77-387DA3F89AE0}"/>
    <dgm:cxn modelId="{EBC5C1C4-F5B9-491F-BC14-C37EF2F68EA4}" srcId="{C03D0815-60E3-4100-9667-E0D9F770C998}" destId="{A494114D-9E1B-4FCA-ACD2-D99238DBE934}" srcOrd="0" destOrd="0" parTransId="{96C279C1-88CB-4B44-BBA2-E17A00846743}" sibTransId="{7505CA60-604B-4FD6-9BFB-C3C1634FC507}"/>
    <dgm:cxn modelId="{2A13FEE2-F245-4EF2-AE34-0634BDFB8166}" srcId="{896B511C-2421-4DA9-9330-C9ADE3CFC513}" destId="{39FF55AC-4B39-4C55-A588-03D42390C9CB}" srcOrd="0" destOrd="0" parTransId="{46AADBAA-41BA-407C-87EF-8EA846E8E206}" sibTransId="{E21C5E63-DB81-4D01-81D6-85902EB77497}"/>
    <dgm:cxn modelId="{4C966791-9047-4CDD-B226-1195DBA39EFC}" type="presOf" srcId="{1815A949-ED4E-49AE-A67A-3BE52921CD2E}" destId="{A4BD40EE-0C45-440E-BB67-BAFC61C5F84C}" srcOrd="0" destOrd="2" presId="urn:microsoft.com/office/officeart/2005/8/layout/vList5"/>
    <dgm:cxn modelId="{49DB2815-F885-411A-A9E0-E7A55707EC23}" type="presOf" srcId="{D1947846-43DC-4361-BBF1-0888278BB5E9}" destId="{A4BD40EE-0C45-440E-BB67-BAFC61C5F84C}" srcOrd="0" destOrd="3" presId="urn:microsoft.com/office/officeart/2005/8/layout/vList5"/>
    <dgm:cxn modelId="{F7D61A49-F767-4E39-B596-B889811F4B79}" type="presOf" srcId="{39FF55AC-4B39-4C55-A588-03D42390C9CB}" destId="{FF1B37CE-AEB2-4F81-975D-8AA1F8ACE251}" srcOrd="0" destOrd="0" presId="urn:microsoft.com/office/officeart/2005/8/layout/vList5"/>
    <dgm:cxn modelId="{49E80F5E-9900-474F-B468-7E9FA196F56B}" srcId="{BA4F1267-38D3-4EBD-AD9D-15E282B4FFCB}" destId="{92DC8A59-BC7E-46FD-9B7A-10D65305800C}" srcOrd="0" destOrd="0" parTransId="{D432AE97-B90E-4937-9BB2-213DF771FA28}" sibTransId="{2A3926B3-05C2-426F-8B2B-9632FEBA10A2}"/>
    <dgm:cxn modelId="{22D6AF85-22E1-41E2-A1A3-EA1D22BBBF4B}" type="presOf" srcId="{896B511C-2421-4DA9-9330-C9ADE3CFC513}" destId="{F2519EB6-58D5-4E36-9242-52BD0D1B6C05}" srcOrd="0" destOrd="0" presId="urn:microsoft.com/office/officeart/2005/8/layout/vList5"/>
    <dgm:cxn modelId="{975E5984-CD10-40CD-85A1-B1027851849D}" srcId="{845914A6-6B7E-4ABB-A922-6CCDCCBCAB50}" destId="{896B511C-2421-4DA9-9330-C9ADE3CFC513}" srcOrd="2" destOrd="0" parTransId="{928F5836-6447-4EBD-8C41-0CF3DDBC4BFB}" sibTransId="{CB8096A3-7832-4664-931C-2573BAD2D353}"/>
    <dgm:cxn modelId="{D1F8EC6A-7C53-400F-B5C8-CAD5B42336D0}" type="presOf" srcId="{9461B3B7-3DF4-45BA-9124-5457303FAD34}" destId="{A4BD40EE-0C45-440E-BB67-BAFC61C5F84C}" srcOrd="0" destOrd="1" presId="urn:microsoft.com/office/officeart/2005/8/layout/vList5"/>
    <dgm:cxn modelId="{0C3B49A5-3919-40F0-A5D8-BD25501D170B}" srcId="{BA4F1267-38D3-4EBD-AD9D-15E282B4FFCB}" destId="{1815A949-ED4E-49AE-A67A-3BE52921CD2E}" srcOrd="2" destOrd="0" parTransId="{7108C44E-D656-4BB6-9A83-700CA6311E09}" sibTransId="{9A924E01-3FB5-407C-83DC-4BAE494E4F8D}"/>
    <dgm:cxn modelId="{94487D12-CA16-4884-A4A6-5D8BA889D5A2}" srcId="{845914A6-6B7E-4ABB-A922-6CCDCCBCAB50}" destId="{BA4F1267-38D3-4EBD-AD9D-15E282B4FFCB}" srcOrd="0" destOrd="0" parTransId="{19E5DCA2-7142-40CB-9DF8-2722929E21A2}" sibTransId="{05D886A4-9E39-46DC-87CB-3B6396B66852}"/>
    <dgm:cxn modelId="{26DDD8E8-2FBA-467A-B6BC-CE26F8A5B359}" srcId="{C03D0815-60E3-4100-9667-E0D9F770C998}" destId="{EB3FE2E5-8647-48AC-9859-75D45B6587E5}" srcOrd="2" destOrd="0" parTransId="{2C638167-55F1-49E8-97A4-B88CAE53D8BD}" sibTransId="{4B24619C-4E05-45B3-875C-732B5F870381}"/>
    <dgm:cxn modelId="{6EE0E22B-74B6-448B-B82E-E95B5A957DE9}" type="presOf" srcId="{C03D0815-60E3-4100-9667-E0D9F770C998}" destId="{68EEBC99-9DF7-49BD-880C-17D05A099480}" srcOrd="0" destOrd="0" presId="urn:microsoft.com/office/officeart/2005/8/layout/vList5"/>
    <dgm:cxn modelId="{F4F9DC11-2187-45E1-A56A-A470DAC9D086}" srcId="{BA4F1267-38D3-4EBD-AD9D-15E282B4FFCB}" destId="{D1947846-43DC-4361-BBF1-0888278BB5E9}" srcOrd="3" destOrd="0" parTransId="{4CA9E9BA-1A7A-409A-B8AE-75957C628319}" sibTransId="{E9C5AC8B-4E36-42BB-94AC-A8629E4B19DC}"/>
    <dgm:cxn modelId="{50E20FEC-BD95-4B94-A5C0-F623F9F74B4D}" type="presOf" srcId="{3040391B-CB0E-4373-BCC4-C48D67C8CEF6}" destId="{FF1B37CE-AEB2-4F81-975D-8AA1F8ACE251}" srcOrd="0" destOrd="1" presId="urn:microsoft.com/office/officeart/2005/8/layout/vList5"/>
    <dgm:cxn modelId="{1F735AD3-BACA-403A-AFDD-EF1CE2E84DBC}" type="presParOf" srcId="{2B213C4C-3DE2-4FE3-AD99-5FFAA2BC9A30}" destId="{E05F2A24-974C-4088-8C6E-163E4C2FB9AA}" srcOrd="0" destOrd="0" presId="urn:microsoft.com/office/officeart/2005/8/layout/vList5"/>
    <dgm:cxn modelId="{9E031004-B293-4193-9EDF-814E6F55AC3D}" type="presParOf" srcId="{E05F2A24-974C-4088-8C6E-163E4C2FB9AA}" destId="{E1C60636-32A6-405F-9552-F994FFFF62CE}" srcOrd="0" destOrd="0" presId="urn:microsoft.com/office/officeart/2005/8/layout/vList5"/>
    <dgm:cxn modelId="{C7FE0EF3-0D51-4E15-8F91-A74A3FC6B386}" type="presParOf" srcId="{E05F2A24-974C-4088-8C6E-163E4C2FB9AA}" destId="{A4BD40EE-0C45-440E-BB67-BAFC61C5F84C}" srcOrd="1" destOrd="0" presId="urn:microsoft.com/office/officeart/2005/8/layout/vList5"/>
    <dgm:cxn modelId="{4B265B66-B5DB-4828-823A-C1F3F129F3AA}" type="presParOf" srcId="{2B213C4C-3DE2-4FE3-AD99-5FFAA2BC9A30}" destId="{5F75E12B-50B8-4BF6-B097-0FAC2DCDF874}" srcOrd="1" destOrd="0" presId="urn:microsoft.com/office/officeart/2005/8/layout/vList5"/>
    <dgm:cxn modelId="{D538C292-7CAF-4E87-94F7-CC77C065A036}" type="presParOf" srcId="{2B213C4C-3DE2-4FE3-AD99-5FFAA2BC9A30}" destId="{04B3F27F-1CB0-46F7-9465-FBC8D5041831}" srcOrd="2" destOrd="0" presId="urn:microsoft.com/office/officeart/2005/8/layout/vList5"/>
    <dgm:cxn modelId="{AB05B51F-3F30-45CA-93F5-CC076F464C31}" type="presParOf" srcId="{04B3F27F-1CB0-46F7-9465-FBC8D5041831}" destId="{68EEBC99-9DF7-49BD-880C-17D05A099480}" srcOrd="0" destOrd="0" presId="urn:microsoft.com/office/officeart/2005/8/layout/vList5"/>
    <dgm:cxn modelId="{81F76E40-3B1F-4830-B7DB-D66CB0C3B9DD}" type="presParOf" srcId="{04B3F27F-1CB0-46F7-9465-FBC8D5041831}" destId="{E08786D1-F88D-4BE2-A5CE-CC0BE4BCB2EE}" srcOrd="1" destOrd="0" presId="urn:microsoft.com/office/officeart/2005/8/layout/vList5"/>
    <dgm:cxn modelId="{59F380CC-22DD-4D6F-B7BF-A413D73E7E06}" type="presParOf" srcId="{2B213C4C-3DE2-4FE3-AD99-5FFAA2BC9A30}" destId="{EB1B4B96-3633-4BCE-A828-50FDFCB97BAC}" srcOrd="3" destOrd="0" presId="urn:microsoft.com/office/officeart/2005/8/layout/vList5"/>
    <dgm:cxn modelId="{AAAB6719-A527-4430-82E6-44D3C01AA8EE}" type="presParOf" srcId="{2B213C4C-3DE2-4FE3-AD99-5FFAA2BC9A30}" destId="{0530187D-4945-4E7F-BC22-F24F03BA3A4A}" srcOrd="4" destOrd="0" presId="urn:microsoft.com/office/officeart/2005/8/layout/vList5"/>
    <dgm:cxn modelId="{2C314362-C1C9-4B44-8F52-71D1CC6A44EB}" type="presParOf" srcId="{0530187D-4945-4E7F-BC22-F24F03BA3A4A}" destId="{F2519EB6-58D5-4E36-9242-52BD0D1B6C05}" srcOrd="0" destOrd="0" presId="urn:microsoft.com/office/officeart/2005/8/layout/vList5"/>
    <dgm:cxn modelId="{A1C4D5EA-BA04-4E77-8164-33E811638FF2}" type="presParOf" srcId="{0530187D-4945-4E7F-BC22-F24F03BA3A4A}" destId="{FF1B37CE-AEB2-4F81-975D-8AA1F8ACE2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845914A6-6B7E-4ABB-A922-6CCDCCBCAB5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4F1267-38D3-4EBD-AD9D-15E282B4FFCB}">
      <dgm:prSet phldrT="[Текст]" custT="1"/>
      <dgm:spPr/>
      <dgm:t>
        <a:bodyPr/>
        <a:lstStyle/>
        <a:p>
          <a:r>
            <a:rPr lang="ru-RU" sz="2000" dirty="0" smtClean="0"/>
            <a:t>При заключении договора аренды на срок </a:t>
          </a:r>
          <a:r>
            <a:rPr lang="ru-RU" sz="2000" u="sng" dirty="0" smtClean="0"/>
            <a:t>2 года</a:t>
          </a:r>
          <a:endParaRPr lang="ru-RU" sz="2000" u="sng" dirty="0"/>
        </a:p>
      </dgm:t>
    </dgm:pt>
    <dgm:pt modelId="{19E5DCA2-7142-40CB-9DF8-2722929E21A2}" type="parTrans" cxnId="{94487D12-CA16-4884-A4A6-5D8BA889D5A2}">
      <dgm:prSet/>
      <dgm:spPr/>
      <dgm:t>
        <a:bodyPr/>
        <a:lstStyle/>
        <a:p>
          <a:endParaRPr lang="ru-RU"/>
        </a:p>
      </dgm:t>
    </dgm:pt>
    <dgm:pt modelId="{05D886A4-9E39-46DC-87CB-3B6396B66852}" type="sibTrans" cxnId="{94487D12-CA16-4884-A4A6-5D8BA889D5A2}">
      <dgm:prSet/>
      <dgm:spPr/>
      <dgm:t>
        <a:bodyPr/>
        <a:lstStyle/>
        <a:p>
          <a:endParaRPr lang="ru-RU"/>
        </a:p>
      </dgm:t>
    </dgm:pt>
    <dgm:pt modelId="{92DC8A59-BC7E-46FD-9B7A-10D65305800C}">
      <dgm:prSet phldrT="[Текст]" custT="1"/>
      <dgm:spPr/>
      <dgm:t>
        <a:bodyPr/>
        <a:lstStyle/>
        <a:p>
          <a:r>
            <a:rPr lang="ru-RU" sz="1800" dirty="0" smtClean="0"/>
            <a:t>в первый год аренды - 50 процентов от размера арендной платы;</a:t>
          </a:r>
          <a:endParaRPr lang="ru-RU" sz="1800" dirty="0"/>
        </a:p>
      </dgm:t>
    </dgm:pt>
    <dgm:pt modelId="{D432AE97-B90E-4937-9BB2-213DF771FA28}" type="parTrans" cxnId="{49E80F5E-9900-474F-B468-7E9FA196F56B}">
      <dgm:prSet/>
      <dgm:spPr/>
      <dgm:t>
        <a:bodyPr/>
        <a:lstStyle/>
        <a:p>
          <a:endParaRPr lang="ru-RU"/>
        </a:p>
      </dgm:t>
    </dgm:pt>
    <dgm:pt modelId="{2A3926B3-05C2-426F-8B2B-9632FEBA10A2}" type="sibTrans" cxnId="{49E80F5E-9900-474F-B468-7E9FA196F56B}">
      <dgm:prSet/>
      <dgm:spPr/>
      <dgm:t>
        <a:bodyPr/>
        <a:lstStyle/>
        <a:p>
          <a:endParaRPr lang="ru-RU"/>
        </a:p>
      </dgm:t>
    </dgm:pt>
    <dgm:pt modelId="{C03D0815-60E3-4100-9667-E0D9F770C998}">
      <dgm:prSet phldrT="[Текст]" custT="1"/>
      <dgm:spPr/>
      <dgm:t>
        <a:bodyPr/>
        <a:lstStyle/>
        <a:p>
          <a:r>
            <a:rPr lang="ru-RU" sz="2000" dirty="0" smtClean="0"/>
            <a:t>При заключении договора аренды на срок </a:t>
          </a:r>
          <a:r>
            <a:rPr lang="ru-RU" sz="2000" u="sng" dirty="0" smtClean="0"/>
            <a:t>1 год и менее</a:t>
          </a:r>
          <a:endParaRPr lang="ru-RU" sz="2000" u="sng" dirty="0"/>
        </a:p>
      </dgm:t>
    </dgm:pt>
    <dgm:pt modelId="{974392BD-E89C-434E-9D1E-34FD6FEEC014}" type="parTrans" cxnId="{30FFBE32-0BAD-47F1-9702-5E45E1D0D02D}">
      <dgm:prSet/>
      <dgm:spPr/>
      <dgm:t>
        <a:bodyPr/>
        <a:lstStyle/>
        <a:p>
          <a:endParaRPr lang="ru-RU"/>
        </a:p>
      </dgm:t>
    </dgm:pt>
    <dgm:pt modelId="{81A1D149-98E3-4D7A-A998-8BEBC673F0FD}" type="sibTrans" cxnId="{30FFBE32-0BAD-47F1-9702-5E45E1D0D02D}">
      <dgm:prSet/>
      <dgm:spPr/>
      <dgm:t>
        <a:bodyPr/>
        <a:lstStyle/>
        <a:p>
          <a:endParaRPr lang="ru-RU"/>
        </a:p>
      </dgm:t>
    </dgm:pt>
    <dgm:pt modelId="{A494114D-9E1B-4FCA-ACD2-D99238DBE934}">
      <dgm:prSet phldrT="[Текст]" custT="1"/>
      <dgm:spPr/>
      <dgm:t>
        <a:bodyPr/>
        <a:lstStyle/>
        <a:p>
          <a:r>
            <a:rPr lang="ru-RU" sz="1800" dirty="0" smtClean="0"/>
            <a:t> арендная плата вносится арендатором в размере 100 процентов.</a:t>
          </a:r>
          <a:endParaRPr lang="ru-RU" sz="1800" dirty="0"/>
        </a:p>
      </dgm:t>
    </dgm:pt>
    <dgm:pt modelId="{96C279C1-88CB-4B44-BBA2-E17A00846743}" type="parTrans" cxnId="{EBC5C1C4-F5B9-491F-BC14-C37EF2F68EA4}">
      <dgm:prSet/>
      <dgm:spPr/>
      <dgm:t>
        <a:bodyPr/>
        <a:lstStyle/>
        <a:p>
          <a:endParaRPr lang="ru-RU"/>
        </a:p>
      </dgm:t>
    </dgm:pt>
    <dgm:pt modelId="{7505CA60-604B-4FD6-9BFB-C3C1634FC507}" type="sibTrans" cxnId="{EBC5C1C4-F5B9-491F-BC14-C37EF2F68EA4}">
      <dgm:prSet/>
      <dgm:spPr/>
      <dgm:t>
        <a:bodyPr/>
        <a:lstStyle/>
        <a:p>
          <a:endParaRPr lang="ru-RU"/>
        </a:p>
      </dgm:t>
    </dgm:pt>
    <dgm:pt modelId="{1894653C-D43F-4D5A-99AC-7A1DBBC245AB}">
      <dgm:prSet custT="1"/>
      <dgm:spPr/>
      <dgm:t>
        <a:bodyPr/>
        <a:lstStyle/>
        <a:p>
          <a:r>
            <a:rPr lang="ru-RU" sz="1800" dirty="0" smtClean="0"/>
            <a:t>во второй год аренды - 100 процентов от размера арендной платы.</a:t>
          </a:r>
          <a:endParaRPr lang="ru-RU" sz="1800" dirty="0"/>
        </a:p>
      </dgm:t>
    </dgm:pt>
    <dgm:pt modelId="{3BCA1EEE-846B-4B05-832B-B3B5590ECE97}" type="parTrans" cxnId="{B0FCB8F5-7AB5-4DF7-9BFF-CA756529D653}">
      <dgm:prSet/>
      <dgm:spPr/>
      <dgm:t>
        <a:bodyPr/>
        <a:lstStyle/>
        <a:p>
          <a:endParaRPr lang="ru-RU"/>
        </a:p>
      </dgm:t>
    </dgm:pt>
    <dgm:pt modelId="{1D226B01-21EA-4E64-AB50-5836948CC521}" type="sibTrans" cxnId="{B0FCB8F5-7AB5-4DF7-9BFF-CA756529D653}">
      <dgm:prSet/>
      <dgm:spPr/>
      <dgm:t>
        <a:bodyPr/>
        <a:lstStyle/>
        <a:p>
          <a:endParaRPr lang="ru-RU"/>
        </a:p>
      </dgm:t>
    </dgm:pt>
    <dgm:pt modelId="{2B213C4C-3DE2-4FE3-AD99-5FFAA2BC9A30}" type="pres">
      <dgm:prSet presAssocID="{845914A6-6B7E-4ABB-A922-6CCDCCBCAB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5F2A24-974C-4088-8C6E-163E4C2FB9AA}" type="pres">
      <dgm:prSet presAssocID="{BA4F1267-38D3-4EBD-AD9D-15E282B4FFCB}" presName="linNode" presStyleCnt="0"/>
      <dgm:spPr/>
    </dgm:pt>
    <dgm:pt modelId="{E1C60636-32A6-405F-9552-F994FFFF62CE}" type="pres">
      <dgm:prSet presAssocID="{BA4F1267-38D3-4EBD-AD9D-15E282B4FFCB}" presName="parentText" presStyleLbl="node1" presStyleIdx="0" presStyleCnt="2" custScaleX="51837" custLinFactNeighborX="-103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D40EE-0C45-440E-BB67-BAFC61C5F84C}" type="pres">
      <dgm:prSet presAssocID="{BA4F1267-38D3-4EBD-AD9D-15E282B4FFCB}" presName="descendantText" presStyleLbl="alignAccFollowNode1" presStyleIdx="0" presStyleCnt="2" custScaleX="124598" custLinFactNeighborX="-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5E12B-50B8-4BF6-B097-0FAC2DCDF874}" type="pres">
      <dgm:prSet presAssocID="{05D886A4-9E39-46DC-87CB-3B6396B66852}" presName="sp" presStyleCnt="0"/>
      <dgm:spPr/>
    </dgm:pt>
    <dgm:pt modelId="{04B3F27F-1CB0-46F7-9465-FBC8D5041831}" type="pres">
      <dgm:prSet presAssocID="{C03D0815-60E3-4100-9667-E0D9F770C998}" presName="linNode" presStyleCnt="0"/>
      <dgm:spPr/>
    </dgm:pt>
    <dgm:pt modelId="{68EEBC99-9DF7-49BD-880C-17D05A099480}" type="pres">
      <dgm:prSet presAssocID="{C03D0815-60E3-4100-9667-E0D9F770C998}" presName="parentText" presStyleLbl="node1" presStyleIdx="1" presStyleCnt="2" custScaleX="52283" custLinFactNeighborX="-10343" custLinFactNeighborY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786D1-F88D-4BE2-A5CE-CC0BE4BCB2EE}" type="pres">
      <dgm:prSet presAssocID="{C03D0815-60E3-4100-9667-E0D9F770C998}" presName="descendantText" presStyleLbl="alignAccFollowNode1" presStyleIdx="1" presStyleCnt="2" custScaleX="123758" custLinFactNeighborX="203" custLinFactNeighborY="-8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9019CB-69AA-4902-80B6-F316AFD4B709}" type="presOf" srcId="{92DC8A59-BC7E-46FD-9B7A-10D65305800C}" destId="{A4BD40EE-0C45-440E-BB67-BAFC61C5F84C}" srcOrd="0" destOrd="0" presId="urn:microsoft.com/office/officeart/2005/8/layout/vList5"/>
    <dgm:cxn modelId="{49E80F5E-9900-474F-B468-7E9FA196F56B}" srcId="{BA4F1267-38D3-4EBD-AD9D-15E282B4FFCB}" destId="{92DC8A59-BC7E-46FD-9B7A-10D65305800C}" srcOrd="0" destOrd="0" parTransId="{D432AE97-B90E-4937-9BB2-213DF771FA28}" sibTransId="{2A3926B3-05C2-426F-8B2B-9632FEBA10A2}"/>
    <dgm:cxn modelId="{94487D12-CA16-4884-A4A6-5D8BA889D5A2}" srcId="{845914A6-6B7E-4ABB-A922-6CCDCCBCAB50}" destId="{BA4F1267-38D3-4EBD-AD9D-15E282B4FFCB}" srcOrd="0" destOrd="0" parTransId="{19E5DCA2-7142-40CB-9DF8-2722929E21A2}" sibTransId="{05D886A4-9E39-46DC-87CB-3B6396B66852}"/>
    <dgm:cxn modelId="{B0FCB8F5-7AB5-4DF7-9BFF-CA756529D653}" srcId="{BA4F1267-38D3-4EBD-AD9D-15E282B4FFCB}" destId="{1894653C-D43F-4D5A-99AC-7A1DBBC245AB}" srcOrd="1" destOrd="0" parTransId="{3BCA1EEE-846B-4B05-832B-B3B5590ECE97}" sibTransId="{1D226B01-21EA-4E64-AB50-5836948CC521}"/>
    <dgm:cxn modelId="{EBC5C1C4-F5B9-491F-BC14-C37EF2F68EA4}" srcId="{C03D0815-60E3-4100-9667-E0D9F770C998}" destId="{A494114D-9E1B-4FCA-ACD2-D99238DBE934}" srcOrd="0" destOrd="0" parTransId="{96C279C1-88CB-4B44-BBA2-E17A00846743}" sibTransId="{7505CA60-604B-4FD6-9BFB-C3C1634FC507}"/>
    <dgm:cxn modelId="{D90C7192-564A-42BC-B7CC-9FDCB5E4EDB5}" type="presOf" srcId="{C03D0815-60E3-4100-9667-E0D9F770C998}" destId="{68EEBC99-9DF7-49BD-880C-17D05A099480}" srcOrd="0" destOrd="0" presId="urn:microsoft.com/office/officeart/2005/8/layout/vList5"/>
    <dgm:cxn modelId="{18F761AC-12F4-4292-AF38-ECCF2E2E5EC5}" type="presOf" srcId="{1894653C-D43F-4D5A-99AC-7A1DBBC245AB}" destId="{A4BD40EE-0C45-440E-BB67-BAFC61C5F84C}" srcOrd="0" destOrd="1" presId="urn:microsoft.com/office/officeart/2005/8/layout/vList5"/>
    <dgm:cxn modelId="{D793DE01-1398-4347-ADFE-3C39812FE524}" type="presOf" srcId="{A494114D-9E1B-4FCA-ACD2-D99238DBE934}" destId="{E08786D1-F88D-4BE2-A5CE-CC0BE4BCB2EE}" srcOrd="0" destOrd="0" presId="urn:microsoft.com/office/officeart/2005/8/layout/vList5"/>
    <dgm:cxn modelId="{8F97E463-1994-4294-9832-C2E3487A8123}" type="presOf" srcId="{BA4F1267-38D3-4EBD-AD9D-15E282B4FFCB}" destId="{E1C60636-32A6-405F-9552-F994FFFF62CE}" srcOrd="0" destOrd="0" presId="urn:microsoft.com/office/officeart/2005/8/layout/vList5"/>
    <dgm:cxn modelId="{AA768383-8161-44DC-90CA-C2C52EF05EB9}" type="presOf" srcId="{845914A6-6B7E-4ABB-A922-6CCDCCBCAB50}" destId="{2B213C4C-3DE2-4FE3-AD99-5FFAA2BC9A30}" srcOrd="0" destOrd="0" presId="urn:microsoft.com/office/officeart/2005/8/layout/vList5"/>
    <dgm:cxn modelId="{30FFBE32-0BAD-47F1-9702-5E45E1D0D02D}" srcId="{845914A6-6B7E-4ABB-A922-6CCDCCBCAB50}" destId="{C03D0815-60E3-4100-9667-E0D9F770C998}" srcOrd="1" destOrd="0" parTransId="{974392BD-E89C-434E-9D1E-34FD6FEEC014}" sibTransId="{81A1D149-98E3-4D7A-A998-8BEBC673F0FD}"/>
    <dgm:cxn modelId="{478541DC-F145-4684-9E5B-91DFC0875F2C}" type="presParOf" srcId="{2B213C4C-3DE2-4FE3-AD99-5FFAA2BC9A30}" destId="{E05F2A24-974C-4088-8C6E-163E4C2FB9AA}" srcOrd="0" destOrd="0" presId="urn:microsoft.com/office/officeart/2005/8/layout/vList5"/>
    <dgm:cxn modelId="{95E6911F-6A70-4867-A707-5B1E1458FAA4}" type="presParOf" srcId="{E05F2A24-974C-4088-8C6E-163E4C2FB9AA}" destId="{E1C60636-32A6-405F-9552-F994FFFF62CE}" srcOrd="0" destOrd="0" presId="urn:microsoft.com/office/officeart/2005/8/layout/vList5"/>
    <dgm:cxn modelId="{86690337-84F2-49F0-AAED-C18912FAB96E}" type="presParOf" srcId="{E05F2A24-974C-4088-8C6E-163E4C2FB9AA}" destId="{A4BD40EE-0C45-440E-BB67-BAFC61C5F84C}" srcOrd="1" destOrd="0" presId="urn:microsoft.com/office/officeart/2005/8/layout/vList5"/>
    <dgm:cxn modelId="{4466D16E-0AF2-45C9-8E88-0D1F3A41283D}" type="presParOf" srcId="{2B213C4C-3DE2-4FE3-AD99-5FFAA2BC9A30}" destId="{5F75E12B-50B8-4BF6-B097-0FAC2DCDF874}" srcOrd="1" destOrd="0" presId="urn:microsoft.com/office/officeart/2005/8/layout/vList5"/>
    <dgm:cxn modelId="{9705A28A-C2AC-484C-A404-EE4ACAC63C81}" type="presParOf" srcId="{2B213C4C-3DE2-4FE3-AD99-5FFAA2BC9A30}" destId="{04B3F27F-1CB0-46F7-9465-FBC8D5041831}" srcOrd="2" destOrd="0" presId="urn:microsoft.com/office/officeart/2005/8/layout/vList5"/>
    <dgm:cxn modelId="{CDDA7146-F1D6-49C3-8FD1-978583518D55}" type="presParOf" srcId="{04B3F27F-1CB0-46F7-9465-FBC8D5041831}" destId="{68EEBC99-9DF7-49BD-880C-17D05A099480}" srcOrd="0" destOrd="0" presId="urn:microsoft.com/office/officeart/2005/8/layout/vList5"/>
    <dgm:cxn modelId="{368B1E9B-6D45-4E47-95AA-D1DB7FCB9826}" type="presParOf" srcId="{04B3F27F-1CB0-46F7-9465-FBC8D5041831}" destId="{E08786D1-F88D-4BE2-A5CE-CC0BE4BCB2E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19650" y="303"/>
          <a:ext cx="3228867" cy="9726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5951" y="303"/>
        <a:ext cx="2256266" cy="972601"/>
      </dsp:txXfrm>
    </dsp:sp>
    <dsp:sp modelId="{ED7BE958-83E6-4B44-AB88-5DC77BE8B873}">
      <dsp:nvSpPr>
        <dsp:cNvPr id="0" name=""/>
        <dsp:cNvSpPr/>
      </dsp:nvSpPr>
      <dsp:spPr>
        <a:xfrm>
          <a:off x="3332423" y="82974"/>
          <a:ext cx="3229017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5400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file"/>
            </a:rPr>
            <a:t>льгот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2"/>
            </a:rPr>
            <a:t>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36053" y="82974"/>
        <a:ext cx="2421758" cy="807259"/>
      </dsp:txXfrm>
    </dsp:sp>
    <dsp:sp modelId="{D4391D55-512D-4739-B037-10D3BA95C75C}">
      <dsp:nvSpPr>
        <dsp:cNvPr id="0" name=""/>
        <dsp:cNvSpPr/>
      </dsp:nvSpPr>
      <dsp:spPr>
        <a:xfrm>
          <a:off x="6278900" y="82974"/>
          <a:ext cx="3152530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82530" y="82974"/>
        <a:ext cx="2345271" cy="807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156630" y="737"/>
          <a:ext cx="3225984" cy="9717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2497" y="737"/>
        <a:ext cx="2254251" cy="971733"/>
      </dsp:txXfrm>
    </dsp:sp>
    <dsp:sp modelId="{ED7BE958-83E6-4B44-AB88-5DC77BE8B873}">
      <dsp:nvSpPr>
        <dsp:cNvPr id="0" name=""/>
        <dsp:cNvSpPr/>
      </dsp:nvSpPr>
      <dsp:spPr>
        <a:xfrm>
          <a:off x="3066802" y="83334"/>
          <a:ext cx="3226134" cy="8065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5400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470071" y="83334"/>
        <a:ext cx="2419596" cy="806538"/>
      </dsp:txXfrm>
    </dsp:sp>
    <dsp:sp modelId="{D4391D55-512D-4739-B037-10D3BA95C75C}">
      <dsp:nvSpPr>
        <dsp:cNvPr id="0" name=""/>
        <dsp:cNvSpPr/>
      </dsp:nvSpPr>
      <dsp:spPr>
        <a:xfrm>
          <a:off x="6010648" y="83334"/>
          <a:ext cx="3149715" cy="80653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13917" y="83334"/>
        <a:ext cx="2343177" cy="8065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19650" y="303"/>
          <a:ext cx="3228867" cy="9726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5951" y="303"/>
        <a:ext cx="2256266" cy="972601"/>
      </dsp:txXfrm>
    </dsp:sp>
    <dsp:sp modelId="{ED7BE958-83E6-4B44-AB88-5DC77BE8B873}">
      <dsp:nvSpPr>
        <dsp:cNvPr id="0" name=""/>
        <dsp:cNvSpPr/>
      </dsp:nvSpPr>
      <dsp:spPr>
        <a:xfrm>
          <a:off x="3332423" y="82974"/>
          <a:ext cx="3229017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2100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36053" y="82974"/>
        <a:ext cx="2421758" cy="807259"/>
      </dsp:txXfrm>
    </dsp:sp>
    <dsp:sp modelId="{D4391D55-512D-4739-B037-10D3BA95C75C}">
      <dsp:nvSpPr>
        <dsp:cNvPr id="0" name=""/>
        <dsp:cNvSpPr/>
      </dsp:nvSpPr>
      <dsp:spPr>
        <a:xfrm>
          <a:off x="6278900" y="82974"/>
          <a:ext cx="3152530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82530" y="82974"/>
        <a:ext cx="2345271" cy="8072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854" y="41542"/>
          <a:ext cx="2635893" cy="8901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915" y="41542"/>
        <a:ext cx="1745771" cy="890122"/>
      </dsp:txXfrm>
    </dsp:sp>
    <dsp:sp modelId="{ED7BE958-83E6-4B44-AB88-5DC77BE8B873}">
      <dsp:nvSpPr>
        <dsp:cNvPr id="0" name=""/>
        <dsp:cNvSpPr/>
      </dsp:nvSpPr>
      <dsp:spPr>
        <a:xfrm>
          <a:off x="2319165" y="75967"/>
          <a:ext cx="3285075" cy="82127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2100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729802" y="75967"/>
        <a:ext cx="2463802" cy="821273"/>
      </dsp:txXfrm>
    </dsp:sp>
    <dsp:sp modelId="{D4391D55-512D-4739-B037-10D3BA95C75C}">
      <dsp:nvSpPr>
        <dsp:cNvPr id="0" name=""/>
        <dsp:cNvSpPr/>
      </dsp:nvSpPr>
      <dsp:spPr>
        <a:xfrm>
          <a:off x="5316794" y="75967"/>
          <a:ext cx="3207259" cy="82127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27431" y="75967"/>
        <a:ext cx="2385986" cy="8212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19650" y="303"/>
          <a:ext cx="3228867" cy="9726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5951" y="303"/>
        <a:ext cx="2256266" cy="972601"/>
      </dsp:txXfrm>
    </dsp:sp>
    <dsp:sp modelId="{ED7BE958-83E6-4B44-AB88-5DC77BE8B873}">
      <dsp:nvSpPr>
        <dsp:cNvPr id="0" name=""/>
        <dsp:cNvSpPr/>
      </dsp:nvSpPr>
      <dsp:spPr>
        <a:xfrm>
          <a:off x="3332423" y="82974"/>
          <a:ext cx="3229017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5200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36053" y="82974"/>
        <a:ext cx="2421758" cy="807259"/>
      </dsp:txXfrm>
    </dsp:sp>
    <dsp:sp modelId="{D4391D55-512D-4739-B037-10D3BA95C75C}">
      <dsp:nvSpPr>
        <dsp:cNvPr id="0" name=""/>
        <dsp:cNvSpPr/>
      </dsp:nvSpPr>
      <dsp:spPr>
        <a:xfrm>
          <a:off x="6278900" y="82974"/>
          <a:ext cx="3152530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82530" y="82974"/>
        <a:ext cx="2345271" cy="8072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19650" y="303"/>
          <a:ext cx="3228867" cy="9726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5951" y="303"/>
        <a:ext cx="2256266" cy="972601"/>
      </dsp:txXfrm>
    </dsp:sp>
    <dsp:sp modelId="{ED7BE958-83E6-4B44-AB88-5DC77BE8B873}">
      <dsp:nvSpPr>
        <dsp:cNvPr id="0" name=""/>
        <dsp:cNvSpPr/>
      </dsp:nvSpPr>
      <dsp:spPr>
        <a:xfrm>
          <a:off x="3332423" y="82974"/>
          <a:ext cx="3229017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5200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36053" y="82974"/>
        <a:ext cx="2421758" cy="807259"/>
      </dsp:txXfrm>
    </dsp:sp>
    <dsp:sp modelId="{D4391D55-512D-4739-B037-10D3BA95C75C}">
      <dsp:nvSpPr>
        <dsp:cNvPr id="0" name=""/>
        <dsp:cNvSpPr/>
      </dsp:nvSpPr>
      <dsp:spPr>
        <a:xfrm>
          <a:off x="6278900" y="82974"/>
          <a:ext cx="3152530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82530" y="82974"/>
        <a:ext cx="2345271" cy="8072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19650" y="303"/>
          <a:ext cx="3228867" cy="9726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5951" y="303"/>
        <a:ext cx="2256266" cy="972601"/>
      </dsp:txXfrm>
    </dsp:sp>
    <dsp:sp modelId="{ED7BE958-83E6-4B44-AB88-5DC77BE8B873}">
      <dsp:nvSpPr>
        <dsp:cNvPr id="0" name=""/>
        <dsp:cNvSpPr/>
      </dsp:nvSpPr>
      <dsp:spPr>
        <a:xfrm>
          <a:off x="3332423" y="82974"/>
          <a:ext cx="3229017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3600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736053" y="82974"/>
        <a:ext cx="2421758" cy="807259"/>
      </dsp:txXfrm>
    </dsp:sp>
    <dsp:sp modelId="{D4391D55-512D-4739-B037-10D3BA95C75C}">
      <dsp:nvSpPr>
        <dsp:cNvPr id="0" name=""/>
        <dsp:cNvSpPr/>
      </dsp:nvSpPr>
      <dsp:spPr>
        <a:xfrm>
          <a:off x="6278900" y="82974"/>
          <a:ext cx="3152530" cy="80725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82530" y="82974"/>
        <a:ext cx="2345271" cy="8072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4404" y="8895"/>
          <a:ext cx="3008124" cy="9061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1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459" y="8895"/>
        <a:ext cx="2102015" cy="906109"/>
      </dsp:txXfrm>
    </dsp:sp>
    <dsp:sp modelId="{ED7BE958-83E6-4B44-AB88-5DC77BE8B873}">
      <dsp:nvSpPr>
        <dsp:cNvPr id="0" name=""/>
        <dsp:cNvSpPr/>
      </dsp:nvSpPr>
      <dsp:spPr>
        <a:xfrm>
          <a:off x="2718043" y="85915"/>
          <a:ext cx="3008264" cy="75207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3600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094078" y="85915"/>
        <a:ext cx="2256194" cy="752070"/>
      </dsp:txXfrm>
    </dsp:sp>
    <dsp:sp modelId="{D4391D55-512D-4739-B037-10D3BA95C75C}">
      <dsp:nvSpPr>
        <dsp:cNvPr id="0" name=""/>
        <dsp:cNvSpPr/>
      </dsp:nvSpPr>
      <dsp:spPr>
        <a:xfrm>
          <a:off x="5463082" y="85915"/>
          <a:ext cx="2937005" cy="75207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39117" y="85915"/>
        <a:ext cx="2184935" cy="7520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6132" y="25969"/>
          <a:ext cx="3398105" cy="9212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6766" y="25969"/>
        <a:ext cx="2476837" cy="921268"/>
      </dsp:txXfrm>
    </dsp:sp>
    <dsp:sp modelId="{ED7BE958-83E6-4B44-AB88-5DC77BE8B873}">
      <dsp:nvSpPr>
        <dsp:cNvPr id="0" name=""/>
        <dsp:cNvSpPr/>
      </dsp:nvSpPr>
      <dsp:spPr>
        <a:xfrm>
          <a:off x="3052186" y="37061"/>
          <a:ext cx="3596314" cy="89908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6200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501728" y="37061"/>
        <a:ext cx="2697230" cy="899084"/>
      </dsp:txXfrm>
    </dsp:sp>
    <dsp:sp modelId="{D4391D55-512D-4739-B037-10D3BA95C75C}">
      <dsp:nvSpPr>
        <dsp:cNvPr id="0" name=""/>
        <dsp:cNvSpPr/>
      </dsp:nvSpPr>
      <dsp:spPr>
        <a:xfrm>
          <a:off x="6333822" y="37061"/>
          <a:ext cx="3511126" cy="89908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3364" y="37061"/>
        <a:ext cx="2612042" cy="8990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6132" y="25969"/>
          <a:ext cx="3398105" cy="9212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6766" y="25969"/>
        <a:ext cx="2476837" cy="921268"/>
      </dsp:txXfrm>
    </dsp:sp>
    <dsp:sp modelId="{ED7BE958-83E6-4B44-AB88-5DC77BE8B873}">
      <dsp:nvSpPr>
        <dsp:cNvPr id="0" name=""/>
        <dsp:cNvSpPr/>
      </dsp:nvSpPr>
      <dsp:spPr>
        <a:xfrm>
          <a:off x="3052186" y="37061"/>
          <a:ext cx="3596314" cy="89908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6200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501728" y="37061"/>
        <a:ext cx="2697230" cy="899084"/>
      </dsp:txXfrm>
    </dsp:sp>
    <dsp:sp modelId="{D4391D55-512D-4739-B037-10D3BA95C75C}">
      <dsp:nvSpPr>
        <dsp:cNvPr id="0" name=""/>
        <dsp:cNvSpPr/>
      </dsp:nvSpPr>
      <dsp:spPr>
        <a:xfrm>
          <a:off x="6333822" y="37061"/>
          <a:ext cx="3511126" cy="89908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3364" y="37061"/>
        <a:ext cx="2612042" cy="8990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5900" y="26384"/>
          <a:ext cx="3269285" cy="8863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072" y="26384"/>
        <a:ext cx="2382941" cy="886344"/>
      </dsp:txXfrm>
    </dsp:sp>
    <dsp:sp modelId="{ED7BE958-83E6-4B44-AB88-5DC77BE8B873}">
      <dsp:nvSpPr>
        <dsp:cNvPr id="0" name=""/>
        <dsp:cNvSpPr/>
      </dsp:nvSpPr>
      <dsp:spPr>
        <a:xfrm>
          <a:off x="2936480" y="37056"/>
          <a:ext cx="3459980" cy="8650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13 110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68980" y="37056"/>
        <a:ext cx="2594980" cy="865000"/>
      </dsp:txXfrm>
    </dsp:sp>
    <dsp:sp modelId="{D4391D55-512D-4739-B037-10D3BA95C75C}">
      <dsp:nvSpPr>
        <dsp:cNvPr id="0" name=""/>
        <dsp:cNvSpPr/>
      </dsp:nvSpPr>
      <dsp:spPr>
        <a:xfrm>
          <a:off x="6093710" y="37056"/>
          <a:ext cx="3378021" cy="8650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26210" y="37056"/>
        <a:ext cx="2513021" cy="865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5480" y="3031"/>
          <a:ext cx="3036635" cy="823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2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15" y="3031"/>
        <a:ext cx="2213366" cy="823269"/>
      </dsp:txXfrm>
    </dsp:sp>
    <dsp:sp modelId="{ED7BE958-83E6-4B44-AB88-5DC77BE8B873}">
      <dsp:nvSpPr>
        <dsp:cNvPr id="0" name=""/>
        <dsp:cNvSpPr/>
      </dsp:nvSpPr>
      <dsp:spPr>
        <a:xfrm>
          <a:off x="2727513" y="12943"/>
          <a:ext cx="3213760" cy="80344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13 110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129236" y="12943"/>
        <a:ext cx="2410315" cy="803445"/>
      </dsp:txXfrm>
    </dsp:sp>
    <dsp:sp modelId="{D4391D55-512D-4739-B037-10D3BA95C75C}">
      <dsp:nvSpPr>
        <dsp:cNvPr id="0" name=""/>
        <dsp:cNvSpPr/>
      </dsp:nvSpPr>
      <dsp:spPr>
        <a:xfrm>
          <a:off x="5660067" y="12943"/>
          <a:ext cx="3137633" cy="80344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61790" y="12943"/>
        <a:ext cx="2334188" cy="80344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5900" y="26384"/>
          <a:ext cx="3269285" cy="8863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072" y="26384"/>
        <a:ext cx="2382941" cy="886344"/>
      </dsp:txXfrm>
    </dsp:sp>
    <dsp:sp modelId="{ED7BE958-83E6-4B44-AB88-5DC77BE8B873}">
      <dsp:nvSpPr>
        <dsp:cNvPr id="0" name=""/>
        <dsp:cNvSpPr/>
      </dsp:nvSpPr>
      <dsp:spPr>
        <a:xfrm>
          <a:off x="2936480" y="37056"/>
          <a:ext cx="3459980" cy="8650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12 100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68980" y="37056"/>
        <a:ext cx="2594980" cy="865000"/>
      </dsp:txXfrm>
    </dsp:sp>
    <dsp:sp modelId="{D4391D55-512D-4739-B037-10D3BA95C75C}">
      <dsp:nvSpPr>
        <dsp:cNvPr id="0" name=""/>
        <dsp:cNvSpPr/>
      </dsp:nvSpPr>
      <dsp:spPr>
        <a:xfrm>
          <a:off x="6093710" y="37056"/>
          <a:ext cx="3378021" cy="8650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26210" y="37056"/>
        <a:ext cx="2513021" cy="865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85632" y="349"/>
          <a:ext cx="2790280" cy="756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(</a:t>
          </a:r>
          <a:r>
            <a:rPr lang="ru-RU" sz="11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3872" y="349"/>
        <a:ext cx="2033801" cy="756479"/>
      </dsp:txXfrm>
    </dsp:sp>
    <dsp:sp modelId="{ED7BE958-83E6-4B44-AB88-5DC77BE8B873}">
      <dsp:nvSpPr>
        <dsp:cNvPr id="0" name=""/>
        <dsp:cNvSpPr/>
      </dsp:nvSpPr>
      <dsp:spPr>
        <a:xfrm>
          <a:off x="2586833" y="9457"/>
          <a:ext cx="2953035" cy="7382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12 100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11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11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955965" y="9457"/>
        <a:ext cx="2214772" cy="738263"/>
      </dsp:txXfrm>
    </dsp:sp>
    <dsp:sp modelId="{D4391D55-512D-4739-B037-10D3BA95C75C}">
      <dsp:nvSpPr>
        <dsp:cNvPr id="0" name=""/>
        <dsp:cNvSpPr/>
      </dsp:nvSpPr>
      <dsp:spPr>
        <a:xfrm>
          <a:off x="5281477" y="9457"/>
          <a:ext cx="2883085" cy="7382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100" b="1" kern="1200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50609" y="9457"/>
        <a:ext cx="2144822" cy="7382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19 000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19 000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12 680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12 680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5 800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5 800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18 400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18 400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ноября 2020)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14 230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14 230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23 130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23 130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22 050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smtClean="0">
              <a:latin typeface="Times New Roman" pitchFamily="18" charset="0"/>
              <a:cs typeface="Times New Roman" pitchFamily="18" charset="0"/>
            </a:rPr>
            <a:t>22 050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17 570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</a:t>
          </a:r>
          <a:r>
            <a:rPr lang="ru-RU" sz="1200" b="1" kern="1200" smtClean="0">
              <a:latin typeface="Times New Roman" pitchFamily="18" charset="0"/>
              <a:cs typeface="Times New Roman" pitchFamily="18" charset="0"/>
            </a:rPr>
            <a:t>мая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20 000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20 000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14 000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14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000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9 000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D885C-232E-4C33-9B75-9B69E2771789}">
      <dsp:nvSpPr>
        <dsp:cNvPr id="0" name=""/>
        <dsp:cNvSpPr/>
      </dsp:nvSpPr>
      <dsp:spPr>
        <a:xfrm>
          <a:off x="279500" y="594"/>
          <a:ext cx="2943137" cy="797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Рыночная стоимость права заключения договора аренды - начальная цена месячной арендной платы без НДС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)*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8461" y="594"/>
        <a:ext cx="2145216" cy="797921"/>
      </dsp:txXfrm>
    </dsp:sp>
    <dsp:sp modelId="{ED7BE958-83E6-4B44-AB88-5DC77BE8B873}">
      <dsp:nvSpPr>
        <dsp:cNvPr id="0" name=""/>
        <dsp:cNvSpPr/>
      </dsp:nvSpPr>
      <dsp:spPr>
        <a:xfrm>
          <a:off x="2917723" y="10201"/>
          <a:ext cx="3114808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9 000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Без учета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льгот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3307077" y="10201"/>
        <a:ext cx="2336101" cy="778707"/>
      </dsp:txXfrm>
    </dsp:sp>
    <dsp:sp modelId="{D4391D55-512D-4739-B037-10D3BA95C75C}">
      <dsp:nvSpPr>
        <dsp:cNvPr id="0" name=""/>
        <dsp:cNvSpPr/>
      </dsp:nvSpPr>
      <dsp:spPr>
        <a:xfrm>
          <a:off x="5759984" y="10201"/>
          <a:ext cx="3041026" cy="77870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* Действительна в течении 6 мес. с даты составления отчета по определению рыночной стоимости ( с июня 2021)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49338" y="10201"/>
        <a:ext cx="2262319" cy="778707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D40EE-0C45-440E-BB67-BAFC61C5F84C}">
      <dsp:nvSpPr>
        <dsp:cNvPr id="0" name=""/>
        <dsp:cNvSpPr/>
      </dsp:nvSpPr>
      <dsp:spPr>
        <a:xfrm rot="5400000">
          <a:off x="6484450" y="-4071485"/>
          <a:ext cx="1182754" cy="95280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первый год аренды - 40 процентов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 второй год аренды - 60 процентов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третий год аренды - 80 процентов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четвертый год аренды и последующие годы - 100 процентов размера арендной платы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 rot="-5400000">
        <a:off x="2311807" y="158895"/>
        <a:ext cx="9470304" cy="1067280"/>
      </dsp:txXfrm>
    </dsp:sp>
    <dsp:sp modelId="{E1C60636-32A6-405F-9552-F994FFFF62CE}">
      <dsp:nvSpPr>
        <dsp:cNvPr id="0" name=""/>
        <dsp:cNvSpPr/>
      </dsp:nvSpPr>
      <dsp:spPr>
        <a:xfrm>
          <a:off x="0" y="0"/>
          <a:ext cx="2225754" cy="13791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При заключении договора аренды на срок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u="sng" kern="1200" dirty="0" smtClean="0"/>
            <a:t>5 и более лет</a:t>
          </a:r>
          <a:endParaRPr lang="ru-RU" sz="2000" u="sng" kern="1200" dirty="0"/>
        </a:p>
      </dsp:txBody>
      <dsp:txXfrm>
        <a:off x="67326" y="67326"/>
        <a:ext cx="2091102" cy="1244530"/>
      </dsp:txXfrm>
    </dsp:sp>
    <dsp:sp modelId="{E08786D1-F88D-4BE2-A5CE-CC0BE4BCB2EE}">
      <dsp:nvSpPr>
        <dsp:cNvPr id="0" name=""/>
        <dsp:cNvSpPr/>
      </dsp:nvSpPr>
      <dsp:spPr>
        <a:xfrm rot="5400000">
          <a:off x="6616484" y="-2881706"/>
          <a:ext cx="926633" cy="95145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первый год аренды - 40 процентов от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 второй год аренды - 80 процентов от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третий год аренды и далее - 100 процентов от размера арендной платы.</a:t>
          </a:r>
          <a:endParaRPr lang="ru-RU" sz="1800" kern="1200" dirty="0"/>
        </a:p>
      </dsp:txBody>
      <dsp:txXfrm rot="-5400000">
        <a:off x="2322527" y="1457485"/>
        <a:ext cx="9469313" cy="836165"/>
      </dsp:txXfrm>
    </dsp:sp>
    <dsp:sp modelId="{68EEBC99-9DF7-49BD-880C-17D05A099480}">
      <dsp:nvSpPr>
        <dsp:cNvPr id="0" name=""/>
        <dsp:cNvSpPr/>
      </dsp:nvSpPr>
      <dsp:spPr>
        <a:xfrm>
          <a:off x="0" y="1463118"/>
          <a:ext cx="2237291" cy="849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 заключении договора аренды на срок </a:t>
          </a:r>
          <a:r>
            <a:rPr lang="ru-RU" sz="2000" u="sng" kern="1200" dirty="0" smtClean="0"/>
            <a:t>4 года</a:t>
          </a:r>
          <a:endParaRPr lang="ru-RU" sz="2000" u="sng" kern="1200" dirty="0"/>
        </a:p>
      </dsp:txBody>
      <dsp:txXfrm>
        <a:off x="41475" y="1504593"/>
        <a:ext cx="2154341" cy="766661"/>
      </dsp:txXfrm>
    </dsp:sp>
    <dsp:sp modelId="{FF1B37CE-AEB2-4F81-975D-8AA1F8ACE251}">
      <dsp:nvSpPr>
        <dsp:cNvPr id="0" name=""/>
        <dsp:cNvSpPr/>
      </dsp:nvSpPr>
      <dsp:spPr>
        <a:xfrm rot="5400000">
          <a:off x="6766043" y="-1936222"/>
          <a:ext cx="626156" cy="95095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первый год аренды - 40 процентов от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 второй год аренды и далее - 100 процентов от размера арендной платы.</a:t>
          </a:r>
          <a:endParaRPr lang="ru-RU" sz="1800" kern="1200" dirty="0"/>
        </a:p>
      </dsp:txBody>
      <dsp:txXfrm rot="-5400000">
        <a:off x="2324371" y="2536016"/>
        <a:ext cx="9478934" cy="565024"/>
      </dsp:txXfrm>
    </dsp:sp>
    <dsp:sp modelId="{F2519EB6-58D5-4E36-9242-52BD0D1B6C05}">
      <dsp:nvSpPr>
        <dsp:cNvPr id="0" name=""/>
        <dsp:cNvSpPr/>
      </dsp:nvSpPr>
      <dsp:spPr>
        <a:xfrm>
          <a:off x="0" y="2393721"/>
          <a:ext cx="2202045" cy="849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 заключении договора аренды на срок </a:t>
          </a:r>
          <a:r>
            <a:rPr lang="ru-RU" sz="2000" u="sng" kern="1200" dirty="0" smtClean="0"/>
            <a:t>3 года</a:t>
          </a:r>
          <a:endParaRPr lang="ru-RU" sz="2000" u="sng" kern="1200" dirty="0"/>
        </a:p>
      </dsp:txBody>
      <dsp:txXfrm>
        <a:off x="41475" y="2435196"/>
        <a:ext cx="2119095" cy="766661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D40EE-0C45-440E-BB67-BAFC61C5F84C}">
      <dsp:nvSpPr>
        <dsp:cNvPr id="0" name=""/>
        <dsp:cNvSpPr/>
      </dsp:nvSpPr>
      <dsp:spPr>
        <a:xfrm rot="5400000">
          <a:off x="6673930" y="-4249201"/>
          <a:ext cx="823991" cy="95284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 первый год аренды - 50 процентов от размера арендной платы;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 второй год аренды - 100 процентов от размера арендной платы.</a:t>
          </a:r>
          <a:endParaRPr lang="ru-RU" sz="1800" kern="1200" dirty="0"/>
        </a:p>
      </dsp:txBody>
      <dsp:txXfrm rot="-5400000">
        <a:off x="2321704" y="143249"/>
        <a:ext cx="9488220" cy="743543"/>
      </dsp:txXfrm>
    </dsp:sp>
    <dsp:sp modelId="{E1C60636-32A6-405F-9552-F994FFFF62CE}">
      <dsp:nvSpPr>
        <dsp:cNvPr id="0" name=""/>
        <dsp:cNvSpPr/>
      </dsp:nvSpPr>
      <dsp:spPr>
        <a:xfrm>
          <a:off x="0" y="25"/>
          <a:ext cx="2229838" cy="1029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 заключении договора аренды на срок </a:t>
          </a:r>
          <a:r>
            <a:rPr lang="ru-RU" sz="2000" u="sng" kern="1200" dirty="0" smtClean="0"/>
            <a:t>2 года</a:t>
          </a:r>
          <a:endParaRPr lang="ru-RU" sz="2000" u="sng" kern="1200" dirty="0"/>
        </a:p>
      </dsp:txBody>
      <dsp:txXfrm>
        <a:off x="50280" y="50305"/>
        <a:ext cx="2129278" cy="929429"/>
      </dsp:txXfrm>
    </dsp:sp>
    <dsp:sp modelId="{E08786D1-F88D-4BE2-A5CE-CC0BE4BCB2EE}">
      <dsp:nvSpPr>
        <dsp:cNvPr id="0" name=""/>
        <dsp:cNvSpPr/>
      </dsp:nvSpPr>
      <dsp:spPr>
        <a:xfrm rot="5400000">
          <a:off x="6673213" y="-3142943"/>
          <a:ext cx="823991" cy="94642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арендная плата вносится арендатором в размере 100 процентов.</a:t>
          </a:r>
          <a:endParaRPr lang="ru-RU" sz="1800" kern="1200" dirty="0"/>
        </a:p>
      </dsp:txBody>
      <dsp:txXfrm rot="-5400000">
        <a:off x="2353105" y="1217389"/>
        <a:ext cx="9423983" cy="743543"/>
      </dsp:txXfrm>
    </dsp:sp>
    <dsp:sp modelId="{68EEBC99-9DF7-49BD-880C-17D05A099480}">
      <dsp:nvSpPr>
        <dsp:cNvPr id="0" name=""/>
        <dsp:cNvSpPr/>
      </dsp:nvSpPr>
      <dsp:spPr>
        <a:xfrm>
          <a:off x="0" y="1081541"/>
          <a:ext cx="2249023" cy="1029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 заключении договора аренды на срок </a:t>
          </a:r>
          <a:r>
            <a:rPr lang="ru-RU" sz="2000" u="sng" kern="1200" dirty="0" smtClean="0"/>
            <a:t>1 год и менее</a:t>
          </a:r>
          <a:endParaRPr lang="ru-RU" sz="2000" u="sng" kern="1200" dirty="0"/>
        </a:p>
      </dsp:txBody>
      <dsp:txXfrm>
        <a:off x="50280" y="1131821"/>
        <a:ext cx="2148463" cy="929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3F61DB-9F99-418A-ADF9-65660ECB7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75FA3D1-839C-4199-B4F8-7E06ADB95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A41D40-1F86-4556-BF12-8A6EC583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E43427-3965-4CFC-8A11-B6F00B67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BAF609C-2AFF-4D58-A57A-15170D3C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53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A2E8BD-35B9-4092-BA79-DD0C21438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4254D47-62C8-414C-AA19-B1BCA3EF9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363B11A-A9D9-413B-B9C1-E982C47BC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C2B23F-F936-459F-9416-14B8C89C8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EC41547-469C-41F7-93AD-BF7F365E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16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159AF4-7BE7-4812-AAD4-708E82451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2E6F3C6-1B88-47DF-8E1A-22C9C4DAD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B981B57-A860-4B62-8CDD-F6E2F3021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0976C65-0D8F-4768-B610-7FCFFF39A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20EC00-A9BC-4881-8020-C7F24F55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69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51638E-240E-4F67-A16D-72909DDC7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95DE79-C118-476C-8781-598B883C9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52BED17-15B1-4F07-A2FC-B8E1E4E88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E5A054E-C69F-48F8-BF72-4A0FEF144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58380B5-13B5-4ED9-B660-5A53605F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983E286-92C6-4C40-8940-9288ADAE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12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44335E-5B5E-409D-846F-8FC54CB67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51FC9C3-364A-4088-B581-CA4F5A482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C7902FB-0611-4B49-AFEB-E6861B4DF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18DB31F-104E-469B-8061-62C61D0A7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A36EE69-78C3-4F2A-BE40-D1A6F6BD2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9EB4C1A-9F17-4261-BEEC-03AB46AB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2406FC1-C27F-4B70-9B15-3A18725B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89891D1-BE02-4442-9A3B-83D0BD93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8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78C805-BF2B-41AF-A8AB-BB318549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EF3C088-E164-409B-943E-81EF3DB1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291C3DB-7B53-4AF0-B273-4A6A5CD7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8116204-67B2-444A-A499-BA339E04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34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736B34B5-39F6-444E-A32C-918C2841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7F83CDA-8C55-460D-A190-AF2E493E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6CA114C-37D0-4DBC-AA6E-73933729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38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AAC27F-57C0-47F1-A547-B935CFC21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E3083F-1E88-441C-85CF-68760C891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6AC694-E11B-450A-A4DF-2FAFB7BB1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0296B7A-8A10-4C90-8D91-B56B8DB8D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E8E7493-5181-4143-95B0-D2C2B2E01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E77BE23-2D47-4283-A85B-3D499F0A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15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11A439-99B2-4E33-9023-20AA63D6F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51EF1A1-0A4F-4619-A2D7-36BD9A215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309BFD9-D078-4E96-8846-2409C04F8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3EDF8D3-DB43-4562-B9F6-7828ED1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551B9E0-ADF4-4793-A509-E18E33A4E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F63C200-61A5-4FFE-9131-95DD001A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882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40CF73-4B19-4E87-B641-D8FC2A2A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79700BB-1630-41B4-A912-1D2C4AA9E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6B5D941-EF83-4B7A-8C18-84C7B03D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ACC78C-B42B-43E7-9CFB-C6C4396F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75A0874-2619-48FC-ACA7-355AF27B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1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771DFD4D-5725-4227-89AB-B3A24C30B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C922C31-52C1-4789-8A48-C3AE06625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7FF3048-DAB4-48F8-BCB7-D1C4E7BF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46A151F-3470-4CCE-AC50-4832300CE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2743ED-881D-4171-868F-B60C2E71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6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5188AF-52E2-499F-ADB9-992ECF0CE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AD61186-074D-406D-8FE7-3795F06E2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C583DC8-3346-42DF-91D8-A7EB90C48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1F6B3-9F54-44B7-B023-087735584E3A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3B94FFA-D16D-4AA8-BFA8-3BBA905E7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AECE45-30BE-418A-8AD5-6094EDF5F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1EC8E-3756-4A82-A5EA-C10DBB4B9A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19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jp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7.png"/><Relationship Id="rId7" Type="http://schemas.openxmlformats.org/officeDocument/2006/relationships/diagramData" Target="../diagrams/data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diagramDrawing" Target="../diagrams/drawing2.xml"/><Relationship Id="rId5" Type="http://schemas.openxmlformats.org/officeDocument/2006/relationships/image" Target="../media/image9.jpeg"/><Relationship Id="rId10" Type="http://schemas.openxmlformats.org/officeDocument/2006/relationships/diagramColors" Target="../diagrams/colors2.xml"/><Relationship Id="rId4" Type="http://schemas.openxmlformats.org/officeDocument/2006/relationships/image" Target="../media/image8.png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diagramQuickStyle" Target="../diagrams/quickStyle3.xml"/><Relationship Id="rId5" Type="http://schemas.openxmlformats.org/officeDocument/2006/relationships/image" Target="../media/image12.png"/><Relationship Id="rId10" Type="http://schemas.openxmlformats.org/officeDocument/2006/relationships/diagramLayout" Target="../diagrams/layout3.xml"/><Relationship Id="rId4" Type="http://schemas.openxmlformats.org/officeDocument/2006/relationships/image" Target="../media/image13.svg"/><Relationship Id="rId9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diagramLayout" Target="../diagrams/layout4.xml"/><Relationship Id="rId3" Type="http://schemas.openxmlformats.org/officeDocument/2006/relationships/image" Target="../media/image16.png"/><Relationship Id="rId12" Type="http://schemas.openxmlformats.org/officeDocument/2006/relationships/diagramData" Target="../diagrams/data4.xml"/><Relationship Id="rId2" Type="http://schemas.openxmlformats.org/officeDocument/2006/relationships/image" Target="../media/image2.png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9.png"/><Relationship Id="rId15" Type="http://schemas.openxmlformats.org/officeDocument/2006/relationships/diagramColors" Target="../diagrams/colors4.xml"/><Relationship Id="rId10" Type="http://schemas.openxmlformats.org/officeDocument/2006/relationships/image" Target="../media/image18.png"/><Relationship Id="rId9" Type="http://schemas.openxmlformats.org/officeDocument/2006/relationships/image" Target="../media/image17.png"/><Relationship Id="rId1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13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diagramColors" Target="../diagrams/colors6.xml"/><Relationship Id="rId3" Type="http://schemas.openxmlformats.org/officeDocument/2006/relationships/image" Target="../media/image16.png"/><Relationship Id="rId7" Type="http://schemas.openxmlformats.org/officeDocument/2006/relationships/image" Target="../media/image23.svg"/><Relationship Id="rId12" Type="http://schemas.openxmlformats.org/officeDocument/2006/relationships/diagramQuickStyle" Target="../diagrams/quickStyl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11" Type="http://schemas.openxmlformats.org/officeDocument/2006/relationships/diagramLayout" Target="../diagrams/layout6.xml"/><Relationship Id="rId10" Type="http://schemas.openxmlformats.org/officeDocument/2006/relationships/diagramData" Target="../diagrams/data6.xml"/><Relationship Id="rId9" Type="http://schemas.openxmlformats.org/officeDocument/2006/relationships/image" Target="../media/image22.png"/><Relationship Id="rId14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diagramColors" Target="../diagrams/colors7.xml"/><Relationship Id="rId5" Type="http://schemas.openxmlformats.org/officeDocument/2006/relationships/image" Target="../media/image23.png"/><Relationship Id="rId10" Type="http://schemas.openxmlformats.org/officeDocument/2006/relationships/diagramQuickStyle" Target="../diagrams/quickStyle7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image" Target="../media/image16.png"/><Relationship Id="rId7" Type="http://schemas.openxmlformats.org/officeDocument/2006/relationships/image" Target="../media/image26.png"/><Relationship Id="rId12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diagramColors" Target="../diagrams/colors8.xml"/><Relationship Id="rId5" Type="http://schemas.openxmlformats.org/officeDocument/2006/relationships/image" Target="../media/image24.png"/><Relationship Id="rId10" Type="http://schemas.openxmlformats.org/officeDocument/2006/relationships/diagramQuickStyle" Target="../diagrams/quickStyle8.xml"/><Relationship Id="rId4" Type="http://schemas.openxmlformats.org/officeDocument/2006/relationships/image" Target="../media/image23.svg"/><Relationship Id="rId9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diagramColors" Target="../diagrams/colors9.xml"/><Relationship Id="rId5" Type="http://schemas.openxmlformats.org/officeDocument/2006/relationships/image" Target="../media/image23.png"/><Relationship Id="rId10" Type="http://schemas.openxmlformats.org/officeDocument/2006/relationships/diagramQuickStyle" Target="../diagrams/quickStyle9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16.png"/><Relationship Id="rId7" Type="http://schemas.openxmlformats.org/officeDocument/2006/relationships/diagramData" Target="../diagrams/data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diagramDrawing" Target="../diagrams/drawing10.xml"/><Relationship Id="rId5" Type="http://schemas.openxmlformats.org/officeDocument/2006/relationships/image" Target="../media/image27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23.svg"/><Relationship Id="rId9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11.xml"/><Relationship Id="rId5" Type="http://schemas.openxmlformats.org/officeDocument/2006/relationships/image" Target="../media/image29.jpg"/><Relationship Id="rId10" Type="http://schemas.openxmlformats.org/officeDocument/2006/relationships/diagramQuickStyle" Target="../diagrams/quickStyle1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diagramDrawing" Target="../diagrams/drawing12.xml"/><Relationship Id="rId3" Type="http://schemas.openxmlformats.org/officeDocument/2006/relationships/image" Target="../media/image16.png"/><Relationship Id="rId7" Type="http://schemas.openxmlformats.org/officeDocument/2006/relationships/image" Target="../media/image33.png"/><Relationship Id="rId12" Type="http://schemas.openxmlformats.org/officeDocument/2006/relationships/diagramColors" Target="../diagrams/colors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diagramQuickStyle" Target="../diagrams/quickStyle12.xml"/><Relationship Id="rId5" Type="http://schemas.openxmlformats.org/officeDocument/2006/relationships/image" Target="../media/image31.png"/><Relationship Id="rId10" Type="http://schemas.openxmlformats.org/officeDocument/2006/relationships/diagramLayout" Target="../diagrams/layout12.xml"/><Relationship Id="rId4" Type="http://schemas.openxmlformats.org/officeDocument/2006/relationships/image" Target="../media/image23.svg"/><Relationship Id="rId9" Type="http://schemas.openxmlformats.org/officeDocument/2006/relationships/diagramData" Target="../diagrams/data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diagramColors" Target="../diagrams/colors13.xml"/><Relationship Id="rId5" Type="http://schemas.openxmlformats.org/officeDocument/2006/relationships/image" Target="../media/image35.jpg"/><Relationship Id="rId10" Type="http://schemas.openxmlformats.org/officeDocument/2006/relationships/diagramQuickStyle" Target="../diagrams/quickStyle13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diagramDrawing" Target="../diagrams/drawing14.xml"/><Relationship Id="rId3" Type="http://schemas.openxmlformats.org/officeDocument/2006/relationships/image" Target="../media/image16.png"/><Relationship Id="rId7" Type="http://schemas.openxmlformats.org/officeDocument/2006/relationships/image" Target="../media/image39.png"/><Relationship Id="rId12" Type="http://schemas.openxmlformats.org/officeDocument/2006/relationships/diagramColors" Target="../diagrams/colors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diagramQuickStyle" Target="../diagrams/quickStyle14.xml"/><Relationship Id="rId5" Type="http://schemas.openxmlformats.org/officeDocument/2006/relationships/image" Target="../media/image37.png"/><Relationship Id="rId10" Type="http://schemas.openxmlformats.org/officeDocument/2006/relationships/diagramLayout" Target="../diagrams/layout14.xml"/><Relationship Id="rId4" Type="http://schemas.openxmlformats.org/officeDocument/2006/relationships/image" Target="../media/image23.svg"/><Relationship Id="rId9" Type="http://schemas.openxmlformats.org/officeDocument/2006/relationships/diagramData" Target="../diagrams/data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diagramColors" Target="../diagrams/colors15.xml"/><Relationship Id="rId5" Type="http://schemas.openxmlformats.org/officeDocument/2006/relationships/image" Target="../media/image41.jpg"/><Relationship Id="rId10" Type="http://schemas.openxmlformats.org/officeDocument/2006/relationships/diagramQuickStyle" Target="../diagrams/quickStyle15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diagramDrawing" Target="../diagrams/drawing16.xml"/><Relationship Id="rId3" Type="http://schemas.openxmlformats.org/officeDocument/2006/relationships/image" Target="../media/image16.png"/><Relationship Id="rId7" Type="http://schemas.openxmlformats.org/officeDocument/2006/relationships/image" Target="../media/image45.png"/><Relationship Id="rId12" Type="http://schemas.openxmlformats.org/officeDocument/2006/relationships/diagramColors" Target="../diagrams/colors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diagramQuickStyle" Target="../diagrams/quickStyle16.xml"/><Relationship Id="rId5" Type="http://schemas.openxmlformats.org/officeDocument/2006/relationships/image" Target="../media/image43.png"/><Relationship Id="rId10" Type="http://schemas.openxmlformats.org/officeDocument/2006/relationships/diagramLayout" Target="../diagrams/layout16.xml"/><Relationship Id="rId4" Type="http://schemas.openxmlformats.org/officeDocument/2006/relationships/image" Target="../media/image23.svg"/><Relationship Id="rId9" Type="http://schemas.openxmlformats.org/officeDocument/2006/relationships/diagramData" Target="../diagrams/data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diagramColors" Target="../diagrams/colors17.xml"/><Relationship Id="rId5" Type="http://schemas.openxmlformats.org/officeDocument/2006/relationships/image" Target="../media/image47.jpg"/><Relationship Id="rId10" Type="http://schemas.openxmlformats.org/officeDocument/2006/relationships/diagramQuickStyle" Target="../diagrams/quickStyle17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3" Type="http://schemas.openxmlformats.org/officeDocument/2006/relationships/image" Target="../media/image16.png"/><Relationship Id="rId7" Type="http://schemas.openxmlformats.org/officeDocument/2006/relationships/image" Target="../media/image51.png"/><Relationship Id="rId12" Type="http://schemas.microsoft.com/office/2007/relationships/diagramDrawing" Target="../diagrams/drawing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diagramColors" Target="../diagrams/colors18.xml"/><Relationship Id="rId5" Type="http://schemas.openxmlformats.org/officeDocument/2006/relationships/image" Target="../media/image49.png"/><Relationship Id="rId10" Type="http://schemas.openxmlformats.org/officeDocument/2006/relationships/diagramQuickStyle" Target="../diagrams/quickStyle18.xml"/><Relationship Id="rId4" Type="http://schemas.openxmlformats.org/officeDocument/2006/relationships/image" Target="../media/image23.svg"/><Relationship Id="rId9" Type="http://schemas.openxmlformats.org/officeDocument/2006/relationships/diagramLayout" Target="../diagrams/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diagramColors" Target="../diagrams/colors19.xml"/><Relationship Id="rId5" Type="http://schemas.openxmlformats.org/officeDocument/2006/relationships/image" Target="../media/image52.jpg"/><Relationship Id="rId10" Type="http://schemas.openxmlformats.org/officeDocument/2006/relationships/diagramQuickStyle" Target="../diagrams/quickStyle19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microsoft.com/office/2007/relationships/diagramDrawing" Target="../diagrams/drawing20.xml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12" Type="http://schemas.openxmlformats.org/officeDocument/2006/relationships/diagramColors" Target="../diagrams/colors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diagramQuickStyle" Target="../diagrams/quickStyle20.xml"/><Relationship Id="rId5" Type="http://schemas.openxmlformats.org/officeDocument/2006/relationships/image" Target="../media/image54.png"/><Relationship Id="rId10" Type="http://schemas.openxmlformats.org/officeDocument/2006/relationships/diagramLayout" Target="../diagrams/layout20.xml"/><Relationship Id="rId4" Type="http://schemas.openxmlformats.org/officeDocument/2006/relationships/image" Target="../media/image23.svg"/><Relationship Id="rId9" Type="http://schemas.openxmlformats.org/officeDocument/2006/relationships/diagramData" Target="../diagrams/data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diagramColors" Target="../diagrams/colors21.xml"/><Relationship Id="rId5" Type="http://schemas.openxmlformats.org/officeDocument/2006/relationships/image" Target="../media/image58.jpg"/><Relationship Id="rId10" Type="http://schemas.openxmlformats.org/officeDocument/2006/relationships/diagramQuickStyle" Target="../diagrams/quickStyle2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diagramDrawing" Target="../diagrams/drawing22.xml"/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12" Type="http://schemas.openxmlformats.org/officeDocument/2006/relationships/diagramColors" Target="../diagrams/colors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diagramQuickStyle" Target="../diagrams/quickStyle22.xml"/><Relationship Id="rId5" Type="http://schemas.openxmlformats.org/officeDocument/2006/relationships/image" Target="../media/image60.png"/><Relationship Id="rId10" Type="http://schemas.openxmlformats.org/officeDocument/2006/relationships/diagramLayout" Target="../diagrams/layout22.xml"/><Relationship Id="rId4" Type="http://schemas.openxmlformats.org/officeDocument/2006/relationships/image" Target="../media/image23.svg"/><Relationship Id="rId9" Type="http://schemas.openxmlformats.org/officeDocument/2006/relationships/diagramData" Target="../diagrams/data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3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2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diagramColors" Target="../diagrams/colors23.xml"/><Relationship Id="rId5" Type="http://schemas.openxmlformats.org/officeDocument/2006/relationships/image" Target="../media/image64.jpg"/><Relationship Id="rId10" Type="http://schemas.openxmlformats.org/officeDocument/2006/relationships/diagramQuickStyle" Target="../diagrams/quickStyle23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microsoft.com/office/2007/relationships/diagramDrawing" Target="../diagrams/drawing24.xml"/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12" Type="http://schemas.openxmlformats.org/officeDocument/2006/relationships/diagramColors" Target="../diagrams/colors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diagramQuickStyle" Target="../diagrams/quickStyle24.xml"/><Relationship Id="rId5" Type="http://schemas.openxmlformats.org/officeDocument/2006/relationships/image" Target="../media/image66.png"/><Relationship Id="rId10" Type="http://schemas.openxmlformats.org/officeDocument/2006/relationships/diagramLayout" Target="../diagrams/layout24.xml"/><Relationship Id="rId4" Type="http://schemas.openxmlformats.org/officeDocument/2006/relationships/image" Target="../media/image23.svg"/><Relationship Id="rId9" Type="http://schemas.openxmlformats.org/officeDocument/2006/relationships/diagramData" Target="../diagrams/data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5.xml"/><Relationship Id="rId3" Type="http://schemas.openxmlformats.org/officeDocument/2006/relationships/image" Target="../media/image3.png"/><Relationship Id="rId7" Type="http://schemas.openxmlformats.org/officeDocument/2006/relationships/image" Target="../media/image72.png"/><Relationship Id="rId12" Type="http://schemas.microsoft.com/office/2007/relationships/diagramDrawing" Target="../diagrams/drawing2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diagramColors" Target="../diagrams/colors25.xml"/><Relationship Id="rId5" Type="http://schemas.openxmlformats.org/officeDocument/2006/relationships/image" Target="../media/image70.png"/><Relationship Id="rId10" Type="http://schemas.openxmlformats.org/officeDocument/2006/relationships/diagramQuickStyle" Target="../diagrams/quickStyle25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microsoft.com/office/2007/relationships/diagramDrawing" Target="../diagrams/drawing26.xml"/><Relationship Id="rId3" Type="http://schemas.openxmlformats.org/officeDocument/2006/relationships/image" Target="../media/image16.png"/><Relationship Id="rId7" Type="http://schemas.openxmlformats.org/officeDocument/2006/relationships/image" Target="../media/image75.png"/><Relationship Id="rId12" Type="http://schemas.openxmlformats.org/officeDocument/2006/relationships/diagramColors" Target="../diagrams/colors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diagramQuickStyle" Target="../diagrams/quickStyle26.xml"/><Relationship Id="rId5" Type="http://schemas.openxmlformats.org/officeDocument/2006/relationships/image" Target="../media/image73.png"/><Relationship Id="rId10" Type="http://schemas.openxmlformats.org/officeDocument/2006/relationships/diagramLayout" Target="../diagrams/layout26.xml"/><Relationship Id="rId4" Type="http://schemas.openxmlformats.org/officeDocument/2006/relationships/image" Target="../media/image23.svg"/><Relationship Id="rId9" Type="http://schemas.openxmlformats.org/officeDocument/2006/relationships/diagramData" Target="../diagrams/data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2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diagramColors" Target="../diagrams/colors27.xml"/><Relationship Id="rId5" Type="http://schemas.openxmlformats.org/officeDocument/2006/relationships/image" Target="../media/image77.jpg"/><Relationship Id="rId10" Type="http://schemas.openxmlformats.org/officeDocument/2006/relationships/diagramQuickStyle" Target="../diagrams/quickStyle27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8.xml"/><Relationship Id="rId3" Type="http://schemas.openxmlformats.org/officeDocument/2006/relationships/image" Target="../media/image16.png"/><Relationship Id="rId7" Type="http://schemas.openxmlformats.org/officeDocument/2006/relationships/diagramData" Target="../diagrams/data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g"/><Relationship Id="rId11" Type="http://schemas.microsoft.com/office/2007/relationships/diagramDrawing" Target="../diagrams/drawing28.xml"/><Relationship Id="rId5" Type="http://schemas.openxmlformats.org/officeDocument/2006/relationships/image" Target="../media/image79.jpeg"/><Relationship Id="rId10" Type="http://schemas.openxmlformats.org/officeDocument/2006/relationships/diagramColors" Target="../diagrams/colors28.xml"/><Relationship Id="rId4" Type="http://schemas.openxmlformats.org/officeDocument/2006/relationships/image" Target="../media/image23.svg"/><Relationship Id="rId9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9.xml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12" Type="http://schemas.microsoft.com/office/2007/relationships/diagramDrawing" Target="../diagrams/drawing2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diagramColors" Target="../diagrams/colors29.xml"/><Relationship Id="rId5" Type="http://schemas.openxmlformats.org/officeDocument/2006/relationships/image" Target="../media/image81.png"/><Relationship Id="rId10" Type="http://schemas.openxmlformats.org/officeDocument/2006/relationships/diagramQuickStyle" Target="../diagrams/quickStyle29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g"/><Relationship Id="rId4" Type="http://schemas.openxmlformats.org/officeDocument/2006/relationships/image" Target="../media/image23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0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0.xml"/><Relationship Id="rId12" Type="http://schemas.openxmlformats.org/officeDocument/2006/relationships/image" Target="../media/image8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0.xml"/><Relationship Id="rId11" Type="http://schemas.openxmlformats.org/officeDocument/2006/relationships/image" Target="../media/image20.png"/><Relationship Id="rId5" Type="http://schemas.openxmlformats.org/officeDocument/2006/relationships/diagramData" Target="../diagrams/data30.xml"/><Relationship Id="rId10" Type="http://schemas.openxmlformats.org/officeDocument/2006/relationships/image" Target="../media/image86.png"/><Relationship Id="rId4" Type="http://schemas.openxmlformats.org/officeDocument/2006/relationships/image" Target="../media/image4.png"/><Relationship Id="rId9" Type="http://schemas.microsoft.com/office/2007/relationships/diagramDrawing" Target="../diagrams/drawing3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Relationship Id="rId9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2.xml"/><Relationship Id="rId12" Type="http://schemas.openxmlformats.org/officeDocument/2006/relationships/image" Target="../media/image8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2.xml"/><Relationship Id="rId11" Type="http://schemas.openxmlformats.org/officeDocument/2006/relationships/image" Target="../media/image20.png"/><Relationship Id="rId5" Type="http://schemas.openxmlformats.org/officeDocument/2006/relationships/diagramData" Target="../diagrams/data32.xml"/><Relationship Id="rId10" Type="http://schemas.openxmlformats.org/officeDocument/2006/relationships/image" Target="../media/image86.png"/><Relationship Id="rId4" Type="http://schemas.openxmlformats.org/officeDocument/2006/relationships/image" Target="../media/image4.png"/><Relationship Id="rId9" Type="http://schemas.microsoft.com/office/2007/relationships/diagramDrawing" Target="../diagrams/drawing3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Relationship Id="rId9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4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4.xml"/><Relationship Id="rId12" Type="http://schemas.openxmlformats.org/officeDocument/2006/relationships/image" Target="../media/image9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4.xml"/><Relationship Id="rId11" Type="http://schemas.openxmlformats.org/officeDocument/2006/relationships/image" Target="../media/image20.png"/><Relationship Id="rId5" Type="http://schemas.openxmlformats.org/officeDocument/2006/relationships/diagramData" Target="../diagrams/data34.xml"/><Relationship Id="rId10" Type="http://schemas.openxmlformats.org/officeDocument/2006/relationships/image" Target="../media/image91.png"/><Relationship Id="rId4" Type="http://schemas.openxmlformats.org/officeDocument/2006/relationships/image" Target="../media/image4.png"/><Relationship Id="rId9" Type="http://schemas.microsoft.com/office/2007/relationships/diagramDrawing" Target="../diagrams/drawing3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Relationship Id="rId9" Type="http://schemas.openxmlformats.org/officeDocument/2006/relationships/image" Target="../media/image9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astrgorod.ru/podrazdeleniya/poryadok-predostavleniya-municipalnogo-imushchestva-v-arendu-subektam-malogo-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7.xml"/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12" Type="http://schemas.microsoft.com/office/2007/relationships/diagramDrawing" Target="../diagrams/drawing3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6.xml"/><Relationship Id="rId11" Type="http://schemas.openxmlformats.org/officeDocument/2006/relationships/diagramColors" Target="../diagrams/colors37.xml"/><Relationship Id="rId5" Type="http://schemas.openxmlformats.org/officeDocument/2006/relationships/diagramQuickStyle" Target="../diagrams/quickStyle36.xml"/><Relationship Id="rId10" Type="http://schemas.openxmlformats.org/officeDocument/2006/relationships/diagramQuickStyle" Target="../diagrams/quickStyle37.xml"/><Relationship Id="rId4" Type="http://schemas.openxmlformats.org/officeDocument/2006/relationships/diagramLayout" Target="../diagrams/layout36.xml"/><Relationship Id="rId9" Type="http://schemas.openxmlformats.org/officeDocument/2006/relationships/diagramLayout" Target="../diagrams/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дминистратор\Desktop\Shamgunov\2,2.jpg">
            <a:extLst>
              <a:ext uri="{FF2B5EF4-FFF2-40B4-BE49-F238E27FC236}">
                <a16:creationId xmlns="" xmlns:a16="http://schemas.microsoft.com/office/drawing/2014/main" id="{D8388BF6-9C9B-4875-AFD7-A9BFFAC67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" r="30323"/>
          <a:stretch/>
        </p:blipFill>
        <p:spPr bwMode="auto">
          <a:xfrm>
            <a:off x="2" y="0"/>
            <a:ext cx="12191999" cy="6858000"/>
          </a:xfrm>
          <a:prstGeom prst="rect">
            <a:avLst/>
          </a:prstGeom>
          <a:noFill/>
        </p:spPr>
      </p:pic>
      <p:pic>
        <p:nvPicPr>
          <p:cNvPr id="5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C5834155-D48D-464B-BB40-27638FA9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697299"/>
            <a:ext cx="12192000" cy="116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285152"/>
            <a:ext cx="9144000" cy="23876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Имущественная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поддержка</a:t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бизнеса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66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C5834155-D48D-464B-BB40-27638FA9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2898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DE91B74E-4489-4896-A9AB-F30B69D81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294884"/>
              </p:ext>
            </p:extLst>
          </p:nvPr>
        </p:nvGraphicFramePr>
        <p:xfrm>
          <a:off x="113809" y="597678"/>
          <a:ext cx="11981998" cy="4115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0950">
                  <a:extLst>
                    <a:ext uri="{9D8B030D-6E8A-4147-A177-3AD203B41FA5}">
                      <a16:colId xmlns="" xmlns:a16="http://schemas.microsoft.com/office/drawing/2014/main" val="228725669"/>
                    </a:ext>
                  </a:extLst>
                </a:gridCol>
                <a:gridCol w="1397875">
                  <a:extLst>
                    <a:ext uri="{9D8B030D-6E8A-4147-A177-3AD203B41FA5}">
                      <a16:colId xmlns="" xmlns:a16="http://schemas.microsoft.com/office/drawing/2014/main" val="4054655354"/>
                    </a:ext>
                  </a:extLst>
                </a:gridCol>
                <a:gridCol w="3005959">
                  <a:extLst>
                    <a:ext uri="{9D8B030D-6E8A-4147-A177-3AD203B41FA5}">
                      <a16:colId xmlns="" xmlns:a16="http://schemas.microsoft.com/office/drawing/2014/main" val="3339906635"/>
                    </a:ext>
                  </a:extLst>
                </a:gridCol>
                <a:gridCol w="2857214">
                  <a:extLst>
                    <a:ext uri="{9D8B030D-6E8A-4147-A177-3AD203B41FA5}">
                      <a16:colId xmlns="" xmlns:a16="http://schemas.microsoft.com/office/drawing/2014/main" val="3270413175"/>
                    </a:ext>
                  </a:extLst>
                </a:gridCol>
              </a:tblGrid>
              <a:tr h="441435">
                <a:tc rowSpan="2">
                  <a:txBody>
                    <a:bodyPr/>
                    <a:lstStyle/>
                    <a:p>
                      <a:pPr algn="r"/>
                      <a:endParaRPr lang="ru-RU" sz="1600" i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i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i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0" i="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</a:t>
                      </a:r>
                      <a:r>
                        <a:rPr lang="ru-RU" sz="1600" b="1" i="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75501761"/>
                  </a:ext>
                </a:extLst>
              </a:tr>
              <a:tr h="29279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i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+mn-cs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+mn-cs"/>
                        </a:rPr>
                        <a:t>. Адм. Нахимова, 141 пом. 136 ком. 3,4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5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26,3 </a:t>
                      </a:r>
                      <a:r>
                        <a:rPr lang="ru-RU" sz="1500" i="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dirty="0">
                          <a:latin typeface="Arial Black" pitchFamily="34" charset="0"/>
                        </a:rPr>
                        <a:t>Цокольный этаж.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dirty="0">
                          <a:latin typeface="Arial Black" pitchFamily="34" charset="0"/>
                        </a:rPr>
                        <a:t>Вход с торца дома через помещение общего пользования.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706719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155" y="0"/>
            <a:ext cx="10515600" cy="767255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№1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495" y="1122462"/>
            <a:ext cx="1094505" cy="108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126" y="2879639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7" y="1122462"/>
            <a:ext cx="4842007" cy="352606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23" y="2070962"/>
            <a:ext cx="1496980" cy="101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>
            <a:cxnSpLocks/>
          </p:cNvCxnSpPr>
          <p:nvPr/>
        </p:nvCxnSpPr>
        <p:spPr>
          <a:xfrm flipV="1">
            <a:off x="2128723" y="2879639"/>
            <a:ext cx="365585" cy="74182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p:spPr>
      </p:cxn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04803514"/>
              </p:ext>
            </p:extLst>
          </p:nvPr>
        </p:nvGraphicFramePr>
        <p:xfrm>
          <a:off x="1532238" y="4869690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1967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C5834155-D48D-464B-BB40-27638FA9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340"/>
            <a:ext cx="12192000" cy="75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E73EBCE2-C013-4ED4-AF9D-725845E8D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27463"/>
              </p:ext>
            </p:extLst>
          </p:nvPr>
        </p:nvGraphicFramePr>
        <p:xfrm>
          <a:off x="3165605" y="1218876"/>
          <a:ext cx="8234736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765891536"/>
                    </a:ext>
                  </a:extLst>
                </a:gridCol>
                <a:gridCol w="4467565">
                  <a:extLst>
                    <a:ext uri="{9D8B030D-6E8A-4147-A177-3AD203B41FA5}">
                      <a16:colId xmlns="" xmlns:a16="http://schemas.microsoft.com/office/drawing/2014/main" val="569913646"/>
                    </a:ext>
                  </a:extLst>
                </a:gridCol>
                <a:gridCol w="3558891">
                  <a:extLst>
                    <a:ext uri="{9D8B030D-6E8A-4147-A177-3AD203B41FA5}">
                      <a16:colId xmlns="" xmlns:a16="http://schemas.microsoft.com/office/drawing/2014/main" val="4004003446"/>
                    </a:ext>
                  </a:extLst>
                </a:gridCol>
              </a:tblGrid>
              <a:tr h="3329502">
                <a:tc>
                  <a:txBody>
                    <a:bodyPr/>
                    <a:lstStyle/>
                    <a:p>
                      <a:pPr algn="ctr"/>
                      <a:endParaRPr lang="ru-RU" sz="16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Ортопедический салон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Изготовление дубликата ключей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Мастерская по ремонту обуви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помещение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непродовольственных товаров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Химчистка одежды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600" i="0" dirty="0">
                        <a:solidFill>
                          <a:schemeClr val="tx1"/>
                        </a:solidFill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ru-RU" sz="1500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8118281"/>
                  </a:ext>
                </a:extLst>
              </a:tr>
              <a:tr h="286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546292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1" y="400909"/>
            <a:ext cx="874800" cy="86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94505" y="96208"/>
            <a:ext cx="10515600" cy="55543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№1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61546" y="777318"/>
            <a:ext cx="11077901" cy="425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b="1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Адм. Нахимова, 141, пом.136 ком. 3, 4</a:t>
            </a:r>
            <a:endParaRPr lang="ru-RU" sz="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6" y="1556069"/>
            <a:ext cx="2086055" cy="1982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astrgorod.ru/sites/default/files/photo_msp_perechen/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" y="3694833"/>
            <a:ext cx="2086055" cy="228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9" y="2170085"/>
            <a:ext cx="4030108" cy="190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73591791"/>
              </p:ext>
            </p:extLst>
          </p:nvPr>
        </p:nvGraphicFramePr>
        <p:xfrm>
          <a:off x="2706131" y="4746122"/>
          <a:ext cx="9316994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977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9E7F43F7-9348-43D4-AC9D-ACC43E055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31827"/>
              </p:ext>
            </p:extLst>
          </p:nvPr>
        </p:nvGraphicFramePr>
        <p:xfrm>
          <a:off x="129541" y="679948"/>
          <a:ext cx="12062461" cy="4981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4087">
                  <a:extLst>
                    <a:ext uri="{9D8B030D-6E8A-4147-A177-3AD203B41FA5}">
                      <a16:colId xmlns="" xmlns:a16="http://schemas.microsoft.com/office/drawing/2014/main" val="1485054695"/>
                    </a:ext>
                  </a:extLst>
                </a:gridCol>
                <a:gridCol w="1116419">
                  <a:extLst>
                    <a:ext uri="{9D8B030D-6E8A-4147-A177-3AD203B41FA5}">
                      <a16:colId xmlns="" xmlns:a16="http://schemas.microsoft.com/office/drawing/2014/main" val="3164669283"/>
                    </a:ext>
                  </a:extLst>
                </a:gridCol>
                <a:gridCol w="3317572">
                  <a:extLst>
                    <a:ext uri="{9D8B030D-6E8A-4147-A177-3AD203B41FA5}">
                      <a16:colId xmlns="" xmlns:a16="http://schemas.microsoft.com/office/drawing/2014/main" val="252315198"/>
                    </a:ext>
                  </a:extLst>
                </a:gridCol>
                <a:gridCol w="2654383">
                  <a:extLst>
                    <a:ext uri="{9D8B030D-6E8A-4147-A177-3AD203B41FA5}">
                      <a16:colId xmlns="" xmlns:a16="http://schemas.microsoft.com/office/drawing/2014/main" val="502498074"/>
                    </a:ext>
                  </a:extLst>
                </a:gridCol>
              </a:tblGrid>
              <a:tr h="993189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состояние: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0562351"/>
                  </a:ext>
                </a:extLst>
              </a:tr>
              <a:tr h="3988714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  Адм. Нахимова, 141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пом.136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ком.6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9,2 </a:t>
                      </a:r>
                      <a:r>
                        <a:rPr kumimoji="0" lang="ru-RU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Цокольный этаж.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Вход с торца дома через помещение общего пользования.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Подключение к сетям</a:t>
                      </a:r>
                      <a:r>
                        <a:rPr lang="ru-RU" sz="1500" i="0" baseline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инженерно-технического обеспечения осуществляется арендатором самостоятельно и за свой счет.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9466878"/>
                  </a:ext>
                </a:extLst>
              </a:tr>
            </a:tbl>
          </a:graphicData>
        </a:graphic>
      </p:graphicFrame>
      <p:pic>
        <p:nvPicPr>
          <p:cNvPr id="7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0D31253-BD89-4D9C-A9D7-FAB0B8C97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2898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81790" y="0"/>
            <a:ext cx="27142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Times New Roman" pitchFamily="18" charset="0"/>
              </a:rPr>
              <a:t>Объект №2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Здание">
            <a:extLst>
              <a:ext uri="{FF2B5EF4-FFF2-40B4-BE49-F238E27FC236}">
                <a16:creationId xmlns="" xmlns:a16="http://schemas.microsoft.com/office/drawing/2014/main" id="{3C28C98F-BA9F-4BFA-B0DC-5E9143457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4206" y="2756459"/>
            <a:ext cx="861794" cy="86179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350" y="1471098"/>
            <a:ext cx="938650" cy="93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0" y="745985"/>
            <a:ext cx="4840288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524" y="1726887"/>
            <a:ext cx="1622702" cy="110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4822">
            <a:off x="2145975" y="2499783"/>
            <a:ext cx="720456" cy="78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19323293"/>
              </p:ext>
            </p:extLst>
          </p:nvPr>
        </p:nvGraphicFramePr>
        <p:xfrm>
          <a:off x="86060" y="4671982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9165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C5834155-D48D-464B-BB40-27638FA97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1487"/>
            <a:ext cx="12191999" cy="78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FB65628-C4AC-4EA0-A4D1-FACB387F9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916703"/>
              </p:ext>
            </p:extLst>
          </p:nvPr>
        </p:nvGraphicFramePr>
        <p:xfrm>
          <a:off x="2834510" y="1342819"/>
          <a:ext cx="8844265" cy="493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080">
                  <a:extLst>
                    <a:ext uri="{9D8B030D-6E8A-4147-A177-3AD203B41FA5}">
                      <a16:colId xmlns="" xmlns:a16="http://schemas.microsoft.com/office/drawing/2014/main" val="639232925"/>
                    </a:ext>
                  </a:extLst>
                </a:gridCol>
                <a:gridCol w="162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34767">
                  <a:extLst>
                    <a:ext uri="{9D8B030D-6E8A-4147-A177-3AD203B41FA5}">
                      <a16:colId xmlns="" xmlns:a16="http://schemas.microsoft.com/office/drawing/2014/main" val="1550873671"/>
                    </a:ext>
                  </a:extLst>
                </a:gridCol>
                <a:gridCol w="23387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04097">
                  <a:extLst>
                    <a:ext uri="{9D8B030D-6E8A-4147-A177-3AD203B41FA5}">
                      <a16:colId xmlns="" xmlns:a16="http://schemas.microsoft.com/office/drawing/2014/main" val="648563937"/>
                    </a:ext>
                  </a:extLst>
                </a:gridCol>
              </a:tblGrid>
              <a:tr h="3091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Салон связи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рыболовных товаров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помещение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часов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8924311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C7DC3E23-B6BC-4C92-9600-892691E76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232888"/>
              </p:ext>
            </p:extLst>
          </p:nvPr>
        </p:nvGraphicFramePr>
        <p:xfrm>
          <a:off x="764986" y="947442"/>
          <a:ext cx="11144920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4392">
                  <a:extLst>
                    <a:ext uri="{9D8B030D-6E8A-4147-A177-3AD203B41FA5}">
                      <a16:colId xmlns="" xmlns:a16="http://schemas.microsoft.com/office/drawing/2014/main" val="1409731324"/>
                    </a:ext>
                  </a:extLst>
                </a:gridCol>
                <a:gridCol w="6462776">
                  <a:extLst>
                    <a:ext uri="{9D8B030D-6E8A-4147-A177-3AD203B41FA5}">
                      <a16:colId xmlns="" xmlns:a16="http://schemas.microsoft.com/office/drawing/2014/main" val="813466210"/>
                    </a:ext>
                  </a:extLst>
                </a:gridCol>
                <a:gridCol w="2407752">
                  <a:extLst>
                    <a:ext uri="{9D8B030D-6E8A-4147-A177-3AD203B41FA5}">
                      <a16:colId xmlns="" xmlns:a16="http://schemas.microsoft.com/office/drawing/2014/main" val="97328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6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solidFill>
                          <a:schemeClr val="tx1"/>
                        </a:solidFill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solidFill>
                            <a:schemeClr val="tx1"/>
                          </a:solidFill>
                          <a:latin typeface="Arial Black" pitchFamily="34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782576476"/>
                  </a:ext>
                </a:extLst>
              </a:tr>
            </a:tbl>
          </a:graphicData>
        </a:graphic>
      </p:graphicFrame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994" y="407922"/>
            <a:ext cx="874800" cy="874800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051035" y="671520"/>
            <a:ext cx="10810322" cy="447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Адм. Нахимова, 141 пом.136 ком. 6</a:t>
            </a:r>
            <a:r>
              <a:rPr lang="ru-RU" sz="16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Arial Black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692165" y="132421"/>
            <a:ext cx="9144000" cy="4036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86" y="3479383"/>
            <a:ext cx="2626800" cy="202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86" y="1544406"/>
            <a:ext cx="2626800" cy="180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494" y="1283703"/>
            <a:ext cx="2243838" cy="345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712896364"/>
              </p:ext>
            </p:extLst>
          </p:nvPr>
        </p:nvGraphicFramePr>
        <p:xfrm>
          <a:off x="3534032" y="4832620"/>
          <a:ext cx="8528909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9140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42928"/>
              </p:ext>
            </p:extLst>
          </p:nvPr>
        </p:nvGraphicFramePr>
        <p:xfrm>
          <a:off x="219399" y="563775"/>
          <a:ext cx="11825455" cy="459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88053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11063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Адм. Нахимова,141 лит. А пом.136 ком.8,9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Цокольный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Вход с торца дома через помещение общего пользования.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2898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№3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9" y="1265319"/>
            <a:ext cx="908050" cy="90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24" y="2615609"/>
            <a:ext cx="884784" cy="88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6" y="834987"/>
            <a:ext cx="4882300" cy="3561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355" y="2379610"/>
            <a:ext cx="1171392" cy="99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0582">
            <a:off x="2112886" y="3068430"/>
            <a:ext cx="746048" cy="81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545690227"/>
              </p:ext>
            </p:extLst>
          </p:nvPr>
        </p:nvGraphicFramePr>
        <p:xfrm>
          <a:off x="171066" y="4696695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519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537670"/>
              </p:ext>
            </p:extLst>
          </p:nvPr>
        </p:nvGraphicFramePr>
        <p:xfrm>
          <a:off x="3560370" y="1146439"/>
          <a:ext cx="7963583" cy="443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Данное помещение можно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использовать для: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Ортопедический салон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Массажный салон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непродовольственных товаров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Пункт выдачи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заказов(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OZON,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и т.д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Адм. Нахимова,141 лит. А пом.136 ком. 8,9</a:t>
            </a: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98" y="1818168"/>
            <a:ext cx="3165592" cy="231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796" y="2115879"/>
            <a:ext cx="3541712" cy="209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839166822"/>
              </p:ext>
            </p:extLst>
          </p:nvPr>
        </p:nvGraphicFramePr>
        <p:xfrm>
          <a:off x="382571" y="4671982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67400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716432"/>
              </p:ext>
            </p:extLst>
          </p:nvPr>
        </p:nvGraphicFramePr>
        <p:xfrm>
          <a:off x="219399" y="563775"/>
          <a:ext cx="11825455" cy="459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88053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11063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Адм. Нахимова,141 пом.136 ком.21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16,7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Цокольный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Вход с торца дома через помещение общего пользования.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№4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977" y="1354709"/>
            <a:ext cx="908048" cy="90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532" y="2633128"/>
            <a:ext cx="885468" cy="8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34" y="852746"/>
            <a:ext cx="488315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87" y="1933166"/>
            <a:ext cx="1199400" cy="103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4192">
            <a:off x="2191815" y="2689027"/>
            <a:ext cx="711423" cy="77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07073459"/>
              </p:ext>
            </p:extLst>
          </p:nvPr>
        </p:nvGraphicFramePr>
        <p:xfrm>
          <a:off x="171066" y="4696695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987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635091"/>
              </p:ext>
            </p:extLst>
          </p:nvPr>
        </p:nvGraphicFramePr>
        <p:xfrm>
          <a:off x="3938739" y="1200829"/>
          <a:ext cx="7963583" cy="4329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Ортопедический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салон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сантехники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93776"/>
            <a:ext cx="12192000" cy="76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15730" y="894976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Адм. Нахимова, 141 пом.136 ком. 21</a:t>
            </a: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№4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661DFA2-56C0-4CF0-B18D-E38E29683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12" y="1638176"/>
            <a:ext cx="2710414" cy="205246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AD50A17-5138-4436-A174-7D6DE22BA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0" y="3934047"/>
            <a:ext cx="2668246" cy="18894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05A5F8B-B47B-489E-993E-38DA42963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266" y="1455125"/>
            <a:ext cx="1981202" cy="3714750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980763177"/>
              </p:ext>
            </p:extLst>
          </p:nvPr>
        </p:nvGraphicFramePr>
        <p:xfrm>
          <a:off x="3398108" y="5169874"/>
          <a:ext cx="8404492" cy="923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2391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249303"/>
              </p:ext>
            </p:extLst>
          </p:nvPr>
        </p:nvGraphicFramePr>
        <p:xfrm>
          <a:off x="219399" y="563775"/>
          <a:ext cx="11825455" cy="459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1038070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953530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Адм. Нахимова,141  пом.136 ком.25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32,3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Цокольный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Вход с торца дома через помещение общего пользования.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 panose="02020603050405020304" pitchFamily="18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№5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12" y="1168247"/>
            <a:ext cx="1103313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27" y="260204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" y="821658"/>
            <a:ext cx="488315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001" y="2383373"/>
            <a:ext cx="1202887" cy="92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1332">
            <a:off x="2085049" y="2989094"/>
            <a:ext cx="7620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5229589"/>
              </p:ext>
            </p:extLst>
          </p:nvPr>
        </p:nvGraphicFramePr>
        <p:xfrm>
          <a:off x="171066" y="4696695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098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968117"/>
              </p:ext>
            </p:extLst>
          </p:nvPr>
        </p:nvGraphicFramePr>
        <p:xfrm>
          <a:off x="3930868" y="1082644"/>
          <a:ext cx="7963583" cy="457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иностранных языков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Пункт выдачи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заказов(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OZON,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и т.д.)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Адм. Нахимова, 141 пом.136 ком. 25</a:t>
            </a: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№5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AECEAAC-83A5-41D5-9CE8-BADD33C57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44" y="1645601"/>
            <a:ext cx="3267720" cy="24824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AF5315B2-17BA-4A54-8418-30483C529A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387" y="1922047"/>
            <a:ext cx="2807306" cy="2938898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681942447"/>
              </p:ext>
            </p:extLst>
          </p:nvPr>
        </p:nvGraphicFramePr>
        <p:xfrm>
          <a:off x="145872" y="4860945"/>
          <a:ext cx="9851081" cy="9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302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375142"/>
              </p:ext>
            </p:extLst>
          </p:nvPr>
        </p:nvGraphicFramePr>
        <p:xfrm>
          <a:off x="448542" y="383495"/>
          <a:ext cx="11747674" cy="550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7180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162560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240778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967156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74247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4765995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Набережная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Коммунистическая,38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/20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лит. В пом.045 ком.6,7,8,9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60,5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1этаж.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Вход со двора.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Требуется капитальный ремонт.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ru-RU" sz="1600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11125"/>
            <a:ext cx="12192000" cy="94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4409" y="-65364"/>
            <a:ext cx="10166131" cy="70331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№6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390" y="1051694"/>
            <a:ext cx="944234" cy="9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916" y="2406269"/>
            <a:ext cx="899708" cy="89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7" y="1051694"/>
            <a:ext cx="4866168" cy="33036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4E279E6-AA09-45EE-8490-AD06DAD6C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006" y="1488107"/>
            <a:ext cx="844771" cy="107466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37037">
            <a:off x="1728918" y="2031873"/>
            <a:ext cx="719774" cy="74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34966549"/>
              </p:ext>
            </p:extLst>
          </p:nvPr>
        </p:nvGraphicFramePr>
        <p:xfrm>
          <a:off x="0" y="4856205"/>
          <a:ext cx="9477632" cy="939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8363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501097"/>
              </p:ext>
            </p:extLst>
          </p:nvPr>
        </p:nvGraphicFramePr>
        <p:xfrm>
          <a:off x="3930868" y="1082644"/>
          <a:ext cx="7963583" cy="443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Данное помещение можно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использовать для: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Медицинский кабинет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Ателье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Пункт выдачи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заказов(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OZON,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и т.д.)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Стоматология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Кондитерская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танцев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78973" y="920759"/>
            <a:ext cx="10334847" cy="344516"/>
          </a:xfrm>
        </p:spPr>
        <p:txBody>
          <a:bodyPr>
            <a:normAutofit fontScale="475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3200" dirty="0" smtClean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Набережная</a:t>
            </a:r>
            <a:r>
              <a:rPr lang="en-US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Коммунистическая,38</a:t>
            </a:r>
            <a:r>
              <a:rPr lang="en-US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</a:t>
            </a:r>
            <a:r>
              <a:rPr lang="ru-RU" sz="32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лит. В пом.045 ком.6,7,8,9</a:t>
            </a:r>
            <a:endParaRPr lang="ru-RU" sz="3200" dirty="0">
              <a:solidFill>
                <a:prstClr val="black"/>
              </a:solidFill>
              <a:latin typeface="Arial Black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№6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8AB1A02-0AF4-48C9-8E9D-3EEF9A3D2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8" y="1518920"/>
            <a:ext cx="2269044" cy="15187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06473F2-5540-4823-A9B8-1E8E9A999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8" y="4701693"/>
            <a:ext cx="2269044" cy="13489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06BAF333-8430-4325-9EC2-674A899E71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8" y="3189537"/>
            <a:ext cx="2269044" cy="139792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FF97F78A-ACC3-4A21-A716-DF048BDD4A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968121"/>
            <a:ext cx="2926080" cy="2733572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5883655"/>
              </p:ext>
            </p:extLst>
          </p:nvPr>
        </p:nvGraphicFramePr>
        <p:xfrm>
          <a:off x="3314676" y="4961476"/>
          <a:ext cx="8803182" cy="82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18926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541296"/>
              </p:ext>
            </p:extLst>
          </p:nvPr>
        </p:nvGraphicFramePr>
        <p:xfrm>
          <a:off x="183272" y="505339"/>
          <a:ext cx="11929174" cy="440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771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1114240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495690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3141528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Таганская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пер. Ростовский, 34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/6 </a:t>
                      </a: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А пом. 4</a:t>
                      </a:r>
                      <a:endParaRPr lang="ru-RU" sz="18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8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73,7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1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Вход с ул. Таганской.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9219"/>
            <a:ext cx="12192000" cy="96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№7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651" y="1071457"/>
            <a:ext cx="828530" cy="8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86" y="2405183"/>
            <a:ext cx="695611" cy="695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7" y="865724"/>
            <a:ext cx="5440784" cy="37745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18F7A06-2293-41E3-B241-13083F5E8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229" y="2132696"/>
            <a:ext cx="973094" cy="87030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31198">
            <a:off x="2211273" y="2615966"/>
            <a:ext cx="630356" cy="68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1607450"/>
              </p:ext>
            </p:extLst>
          </p:nvPr>
        </p:nvGraphicFramePr>
        <p:xfrm>
          <a:off x="1541481" y="4819135"/>
          <a:ext cx="9477632" cy="939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01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85843"/>
              </p:ext>
            </p:extLst>
          </p:nvPr>
        </p:nvGraphicFramePr>
        <p:xfrm>
          <a:off x="3824543" y="1049142"/>
          <a:ext cx="7963583" cy="5035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План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Аптека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Стоматология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Ветеринарная клиника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Кондитерская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Кафе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текстиля, ковров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канцтоваров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Химчистка одежды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Цветочный 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Фитнес-клуб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022693" y="900901"/>
            <a:ext cx="10993411" cy="404937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Таганская</a:t>
            </a:r>
            <a:r>
              <a:rPr lang="en-US" sz="15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5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пер. Ростовский, 34</a:t>
            </a:r>
            <a:r>
              <a:rPr lang="en-US" sz="15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/6 </a:t>
            </a:r>
            <a:r>
              <a:rPr lang="ru-RU" sz="15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лит. А пом. 4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83538" y="132259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№7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0C90F480-9EBA-4E35-8CF3-699F80072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212" y="2202175"/>
            <a:ext cx="3296472" cy="27127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52" y="1635627"/>
            <a:ext cx="2327366" cy="17410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2" y="3558535"/>
            <a:ext cx="1587688" cy="21705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289" y="3558535"/>
            <a:ext cx="1499148" cy="2200046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172220537"/>
              </p:ext>
            </p:extLst>
          </p:nvPr>
        </p:nvGraphicFramePr>
        <p:xfrm>
          <a:off x="3682313" y="5350449"/>
          <a:ext cx="8250195" cy="757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43602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765080"/>
              </p:ext>
            </p:extLst>
          </p:nvPr>
        </p:nvGraphicFramePr>
        <p:xfrm>
          <a:off x="219399" y="563775"/>
          <a:ext cx="11825455" cy="4551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1112498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879102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Астрахань, ул. Городская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Боевая, 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1a/101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лит. А пом.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71</a:t>
                      </a:r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, 4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1 этаж, отдельный вход. 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Состояние удовлетворительное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№8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99" y="1265319"/>
            <a:ext cx="908050" cy="90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549" y="2520205"/>
            <a:ext cx="847000" cy="84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36" y="705789"/>
            <a:ext cx="5241113" cy="41298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EB19177-EFBC-436A-A547-0B5036DB2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434" y="1171698"/>
            <a:ext cx="1058701" cy="95820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81191">
            <a:off x="2661462" y="1736418"/>
            <a:ext cx="619705" cy="67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45584610"/>
              </p:ext>
            </p:extLst>
          </p:nvPr>
        </p:nvGraphicFramePr>
        <p:xfrm>
          <a:off x="693683" y="5029200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95434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68651"/>
              </p:ext>
            </p:extLst>
          </p:nvPr>
        </p:nvGraphicFramePr>
        <p:xfrm>
          <a:off x="3654421" y="1082644"/>
          <a:ext cx="8381635" cy="443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795976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Аптека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Стоматология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Кафе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продовольственных (непродовольственных)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товаров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5610" y="852252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Городская/Боевая, 1a/101а лит. А пом.13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№8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FBDCA4E-B5D2-4265-B1DB-50CF0D552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04" y="1455125"/>
            <a:ext cx="2583128" cy="15914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5877150-C2CD-4CA6-849A-D6B5C0C55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03" y="3094302"/>
            <a:ext cx="2583129" cy="14177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D50620C-7479-409A-AAEE-5555AAAB3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7" y="4586978"/>
            <a:ext cx="2628346" cy="14207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4FB7B30-75D4-4F86-A7C3-68715F4938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259" y="2086968"/>
            <a:ext cx="3363428" cy="2425132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37393397"/>
              </p:ext>
            </p:extLst>
          </p:nvPr>
        </p:nvGraphicFramePr>
        <p:xfrm>
          <a:off x="3033175" y="5090984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856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55877"/>
              </p:ext>
            </p:extLst>
          </p:nvPr>
        </p:nvGraphicFramePr>
        <p:xfrm>
          <a:off x="195517" y="549649"/>
          <a:ext cx="11904334" cy="486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0134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466051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817089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371060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89568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970048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Астрахань, ул. Коммунистическая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Ак.Королева,41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/32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лит. А пом.009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</a:t>
                      </a: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63,4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Цокольный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Вход  отдельный с ул. Ак. Королева.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-98099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№9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53" y="1268128"/>
            <a:ext cx="869416" cy="86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172" y="2409464"/>
            <a:ext cx="659978" cy="65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4" y="1089532"/>
            <a:ext cx="4800780" cy="3363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95DD325-ACA0-4A91-80E7-397E41D28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378" y="1318080"/>
            <a:ext cx="1110586" cy="91605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002">
            <a:off x="2956785" y="1847794"/>
            <a:ext cx="523670" cy="56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98879840"/>
              </p:ext>
            </p:extLst>
          </p:nvPr>
        </p:nvGraphicFramePr>
        <p:xfrm>
          <a:off x="693683" y="5029200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543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934668"/>
              </p:ext>
            </p:extLst>
          </p:nvPr>
        </p:nvGraphicFramePr>
        <p:xfrm>
          <a:off x="3930868" y="1082644"/>
          <a:ext cx="7963583" cy="4926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помещение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Ателье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продовольственных (непродовольственных) товаров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Мастерская по ремонту обуви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Изготовление дубликата ключей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Ремонт компьютеров, телефонов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Копировальный центр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921520" cy="357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Коммунистическая/Ак.Королева,41/32 лит. А пом.009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№9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5BFDFC8-2F08-42BF-9CA1-DBAFAB5A6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8" y="3488899"/>
            <a:ext cx="2482829" cy="18244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A8460CB-6A7D-42E9-BE22-031940EBF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8" y="1505372"/>
            <a:ext cx="2419061" cy="182465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3CEAF732-E9AA-4879-9BE2-3C657A365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198" y="1424042"/>
            <a:ext cx="2443002" cy="3558284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651023506"/>
              </p:ext>
            </p:extLst>
          </p:nvPr>
        </p:nvGraphicFramePr>
        <p:xfrm>
          <a:off x="3111488" y="5142964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0404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616694"/>
              </p:ext>
            </p:extLst>
          </p:nvPr>
        </p:nvGraphicFramePr>
        <p:xfrm>
          <a:off x="219399" y="563775"/>
          <a:ext cx="11825455" cy="4551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88053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11063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Парковая, 20 лит. А пом.002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33,5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1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Вход с торца ул. Парковой.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капиталь-</a:t>
                      </a:r>
                      <a:r>
                        <a:rPr lang="ru-RU" sz="1500" i="0" dirty="0" err="1">
                          <a:latin typeface="Arial Black" pitchFamily="34" charset="0"/>
                        </a:rPr>
                        <a:t>ный</a:t>
                      </a:r>
                      <a:r>
                        <a:rPr lang="ru-RU" sz="1500" i="0" dirty="0">
                          <a:latin typeface="Arial Black" pitchFamily="34" charset="0"/>
                        </a:rPr>
                        <a:t>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81" y="1250289"/>
            <a:ext cx="989126" cy="98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676" y="2475560"/>
            <a:ext cx="779324" cy="77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1" y="1250289"/>
            <a:ext cx="4993080" cy="30836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695AE95-0FB6-4C9D-9E7B-ADE8FD4F6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95" y="1575226"/>
            <a:ext cx="1108450" cy="97293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9880">
            <a:off x="3054821" y="1956257"/>
            <a:ext cx="510281" cy="554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96708207"/>
              </p:ext>
            </p:extLst>
          </p:nvPr>
        </p:nvGraphicFramePr>
        <p:xfrm>
          <a:off x="614425" y="4831492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8496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890706"/>
              </p:ext>
            </p:extLst>
          </p:nvPr>
        </p:nvGraphicFramePr>
        <p:xfrm>
          <a:off x="3851389" y="1061260"/>
          <a:ext cx="7963583" cy="5035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йоги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Ветеринарная клиника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Пункт выдачи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заказов(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OZON,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и т.д.)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Стоматология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Ателье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Ремонт обуви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непродовольственных товаров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Ремонт бытовой техники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Парковая, 20 лит. А пом.002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0FEDB3D-BFA4-4E9C-852C-AE22171A9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58" y="1455125"/>
            <a:ext cx="2119100" cy="14967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C56AF56-4C5C-4679-AEC7-85A2E3B2F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58" y="3066713"/>
            <a:ext cx="2119100" cy="13844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FBD6687-C0F5-4796-A5A5-597B304DD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78" y="4657364"/>
            <a:ext cx="2119100" cy="13662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7B8BF40-B99D-4CD9-A62B-1531F2D502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64" y="2078329"/>
            <a:ext cx="2953558" cy="2372858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30532790"/>
              </p:ext>
            </p:extLst>
          </p:nvPr>
        </p:nvGraphicFramePr>
        <p:xfrm>
          <a:off x="3111488" y="5224484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5389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88244"/>
              </p:ext>
            </p:extLst>
          </p:nvPr>
        </p:nvGraphicFramePr>
        <p:xfrm>
          <a:off x="219399" y="563775"/>
          <a:ext cx="11825455" cy="456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963643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027957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70115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Адм. Нахимова,107а пом.092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118,5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Подвал.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Отдельный вход с ул. </a:t>
                      </a:r>
                      <a:r>
                        <a:rPr lang="ru-RU" sz="1500" i="0" dirty="0" err="1">
                          <a:latin typeface="Arial Black" pitchFamily="34" charset="0"/>
                        </a:rPr>
                        <a:t>Адм.Нахимова</a:t>
                      </a:r>
                      <a:r>
                        <a:rPr lang="ru-RU" sz="1500" i="0" dirty="0">
                          <a:latin typeface="Arial Black" pitchFamily="34" charset="0"/>
                        </a:rPr>
                        <a:t>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752" y="1253787"/>
            <a:ext cx="931248" cy="92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491" y="2392326"/>
            <a:ext cx="823284" cy="82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09" y="753917"/>
            <a:ext cx="4880345" cy="39158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6310507-D03D-4C83-8219-D6139EEC16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260" y="1269760"/>
            <a:ext cx="969504" cy="89394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13101">
            <a:off x="2440000" y="1807198"/>
            <a:ext cx="655640" cy="713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678012219"/>
              </p:ext>
            </p:extLst>
          </p:nvPr>
        </p:nvGraphicFramePr>
        <p:xfrm>
          <a:off x="522198" y="4884491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0069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74310"/>
              </p:ext>
            </p:extLst>
          </p:nvPr>
        </p:nvGraphicFramePr>
        <p:xfrm>
          <a:off x="3930868" y="1082644"/>
          <a:ext cx="7403439" cy="443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2774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210665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    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Магазин непродовольственных товаров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Складское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Мастерская по ремонту одежды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Реставрация мебели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Ремонт бытовой техники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Ремонт компьютеров, ноутбуков, телефонов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Адм. Нахимова,107а пом.092 </a:t>
            </a: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56593F-5688-48AF-9E9F-C2ABD65FB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94" y="1937521"/>
            <a:ext cx="2908774" cy="271212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66" y="1414561"/>
            <a:ext cx="1991208" cy="13995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20" y="2972070"/>
            <a:ext cx="1962354" cy="1317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21" y="4412512"/>
            <a:ext cx="1962353" cy="1421233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62840169"/>
              </p:ext>
            </p:extLst>
          </p:nvPr>
        </p:nvGraphicFramePr>
        <p:xfrm>
          <a:off x="2868474" y="4946275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3886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18895"/>
              </p:ext>
            </p:extLst>
          </p:nvPr>
        </p:nvGraphicFramePr>
        <p:xfrm>
          <a:off x="366545" y="468631"/>
          <a:ext cx="11825455" cy="5374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805864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720225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3166668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71082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5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4495497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ул.Никольская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Ульяновых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10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пом.20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</a:t>
                      </a: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68,3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2 этаж.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Вход с ул. Ульяновых через помещение общего пользования.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2898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665" y="1136828"/>
            <a:ext cx="824308" cy="81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541" y="2580685"/>
            <a:ext cx="704776" cy="70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5" y="735936"/>
            <a:ext cx="5111663" cy="36894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ACED85E-38BB-4302-8ECA-948A019FA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50" y="2059127"/>
            <a:ext cx="1218225" cy="86797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12672">
            <a:off x="1249427" y="2033054"/>
            <a:ext cx="554033" cy="602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309028215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7697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09931"/>
              </p:ext>
            </p:extLst>
          </p:nvPr>
        </p:nvGraphicFramePr>
        <p:xfrm>
          <a:off x="3420505" y="1303415"/>
          <a:ext cx="7963583" cy="4329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           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иностранных языков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танцев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Салон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связи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Творческая мастерская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Центр йоги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Офисное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Консультационный центр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Никольская/Ульяновых, 10/14 пом.20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4C3ECD10-BE69-4D94-AD5C-3AAC2FD02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399" y="1674094"/>
            <a:ext cx="3328722" cy="3210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4" y="1455125"/>
            <a:ext cx="2022294" cy="12534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4" y="2896943"/>
            <a:ext cx="2022294" cy="1402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4" y="4445827"/>
            <a:ext cx="2022294" cy="1364866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20143257"/>
              </p:ext>
            </p:extLst>
          </p:nvPr>
        </p:nvGraphicFramePr>
        <p:xfrm>
          <a:off x="2892609" y="5011583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491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982374"/>
              </p:ext>
            </p:extLst>
          </p:nvPr>
        </p:nvGraphicFramePr>
        <p:xfrm>
          <a:off x="505823" y="425303"/>
          <a:ext cx="11605657" cy="561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7297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953373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647508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967479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71857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ул.Никольская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Ульяновых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10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/14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пом.21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111,0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2 этаж.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Вход с ул. Ульяновых через помещение общего пользования.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indent="-285750" algn="l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9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042" y="977341"/>
            <a:ext cx="931248" cy="92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851" y="2503360"/>
            <a:ext cx="795630" cy="79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6" y="656303"/>
            <a:ext cx="5114925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8BDF93-B98B-499C-951E-E3E993D3D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689" y="2003518"/>
            <a:ext cx="1106947" cy="8699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AF4FFA4-0BAB-4EA7-B6C5-141C5523E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69874">
            <a:off x="1136712" y="1892297"/>
            <a:ext cx="831160" cy="803188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720735873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9014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464976"/>
              </p:ext>
            </p:extLst>
          </p:nvPr>
        </p:nvGraphicFramePr>
        <p:xfrm>
          <a:off x="3909603" y="1114542"/>
          <a:ext cx="7963583" cy="4439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иностранных языков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танцев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Салон связи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Творческая мастерская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Центр йоги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Офисное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Консультационный центр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Никольская/Ульяновых, 10/14 пом.21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A10C54C-9551-4D24-8883-66C8E0CF7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306" y="1777102"/>
            <a:ext cx="2983900" cy="23797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206" y="1455125"/>
            <a:ext cx="2072254" cy="15118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206" y="3065786"/>
            <a:ext cx="2072254" cy="1331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60" y="4477252"/>
            <a:ext cx="2054600" cy="1376152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65462721"/>
              </p:ext>
            </p:extLst>
          </p:nvPr>
        </p:nvGraphicFramePr>
        <p:xfrm>
          <a:off x="3177477" y="4872135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09148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44426"/>
              </p:ext>
            </p:extLst>
          </p:nvPr>
        </p:nvGraphicFramePr>
        <p:xfrm>
          <a:off x="183272" y="84976"/>
          <a:ext cx="11991007" cy="5579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698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914709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2588712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3354888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ул.Ахматовская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kumimoji="0" lang="ru-RU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Кирова, 9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/13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пом.68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147,0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На 1 этаже 2этажного жилого дома, отдельный вход с территории смежного домовладения, запасной выход.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Состояние требует капитального ремонта.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Осуществлена перепланировка. 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2898"/>
            <a:ext cx="12192000" cy="10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-87855"/>
            <a:ext cx="10166131" cy="7385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№14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759" y="1145951"/>
            <a:ext cx="904150" cy="89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73" y="2621551"/>
            <a:ext cx="788122" cy="78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40" y="701108"/>
            <a:ext cx="4853708" cy="33186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406C64E-3AB6-4923-90E0-65F8E6A30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1444" y="901939"/>
            <a:ext cx="982748" cy="88902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0294">
            <a:off x="2484254" y="1275121"/>
            <a:ext cx="634380" cy="68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54522366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996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423362"/>
              </p:ext>
            </p:extLst>
          </p:nvPr>
        </p:nvGraphicFramePr>
        <p:xfrm>
          <a:off x="3930868" y="1082644"/>
          <a:ext cx="7963583" cy="480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размещения бизнеса: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иностранных языков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танцев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Салон связи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Творческая мастерская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Центр йоги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Офисное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Консультационный центр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дизайна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8875"/>
            <a:ext cx="12192000" cy="92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24608" y="929125"/>
            <a:ext cx="10690364" cy="332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00" dirty="0">
                <a:solidFill>
                  <a:prstClr val="black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Ахматовская/Кирова, 9/13 пом.68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69763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№14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A4636C0-DF9F-4454-B866-892A7C632E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9" y="1690627"/>
            <a:ext cx="3265310" cy="27258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7F417AA-C3E6-4AF9-A9DE-EB428053F7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160" y="1779249"/>
            <a:ext cx="2848812" cy="3672806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637400401"/>
              </p:ext>
            </p:extLst>
          </p:nvPr>
        </p:nvGraphicFramePr>
        <p:xfrm>
          <a:off x="0" y="5052500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4235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317638"/>
              </p:ext>
            </p:extLst>
          </p:nvPr>
        </p:nvGraphicFramePr>
        <p:xfrm>
          <a:off x="97655" y="563775"/>
          <a:ext cx="12020365" cy="4893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264195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87832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ул.Кр.Набережная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Коммунистическая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38</a:t>
                      </a: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/20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,лит. В пом.045 ком.1-5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81,1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1этаж. Вход со двора.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Требуется капитальный ремонт.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500" i="0" dirty="0">
                          <a:latin typeface="Arial Black" pitchFamily="34" charset="0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82" y="1223452"/>
            <a:ext cx="857650" cy="8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95" y="2402527"/>
            <a:ext cx="696424" cy="69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" y="1101327"/>
            <a:ext cx="5043796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659" y="2303207"/>
            <a:ext cx="854960" cy="79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46611">
            <a:off x="2853058" y="2369225"/>
            <a:ext cx="701634" cy="76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93927787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9170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4458968-82F0-42B9-9B1A-063F0B6E1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332161"/>
              </p:ext>
            </p:extLst>
          </p:nvPr>
        </p:nvGraphicFramePr>
        <p:xfrm>
          <a:off x="3947739" y="1281951"/>
          <a:ext cx="7963583" cy="480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659">
                  <a:extLst>
                    <a:ext uri="{9D8B030D-6E8A-4147-A177-3AD203B41FA5}">
                      <a16:colId xmlns="" xmlns:a16="http://schemas.microsoft.com/office/drawing/2014/main" val="3399726825"/>
                    </a:ext>
                  </a:extLst>
                </a:gridCol>
                <a:gridCol w="2377924">
                  <a:extLst>
                    <a:ext uri="{9D8B030D-6E8A-4147-A177-3AD203B41FA5}">
                      <a16:colId xmlns="" xmlns:a16="http://schemas.microsoft.com/office/drawing/2014/main" val="64372082"/>
                    </a:ext>
                  </a:extLst>
                </a:gridCol>
              </a:tblGrid>
              <a:tr h="500447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План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9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Предлагаемые варианты для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размещения бизнеса: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Офисное помещение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Медицинский кабинет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Ателье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Зоомагазин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Пункт выдачи заказов(OZON,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Wildberries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 и т.д.)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Стоматология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Кондитерская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Студия детского творчества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Times New Roman" panose="02020603050405020304" pitchFamily="18" charset="0"/>
                        </a:rPr>
                        <a:t>Школа танцев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8294464"/>
                  </a:ext>
                </a:extLst>
              </a:tr>
            </a:tbl>
          </a:graphicData>
        </a:graphic>
      </p:graphicFrame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Карта с кнопкой">
            <a:extLst>
              <a:ext uri="{FF2B5EF4-FFF2-40B4-BE49-F238E27FC236}">
                <a16:creationId xmlns="" xmlns:a16="http://schemas.microsoft.com/office/drawing/2014/main" id="{D2C2E442-E007-43A0-95F7-CA044E5E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872" y="581495"/>
            <a:ext cx="873630" cy="87363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14268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№15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7948387-42E8-4E6E-B9A3-EA6C7CD0E2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9" y="1972727"/>
            <a:ext cx="3419252" cy="29445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BC3812E-E0FF-4897-B209-78A40123F6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96" y="1972727"/>
            <a:ext cx="3690916" cy="277438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82" y="936289"/>
            <a:ext cx="10358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36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785154"/>
              </p:ext>
            </p:extLst>
          </p:nvPr>
        </p:nvGraphicFramePr>
        <p:xfrm>
          <a:off x="97655" y="563775"/>
          <a:ext cx="12020365" cy="516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264195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87832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ул.Советская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Володарского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Чернышевского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10/18/9, пом.55, комн.1-10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136,1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Цокольный этаж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2-этажного жилого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дома.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Вход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отдельный с ул.  Володарского. </a:t>
                      </a:r>
                      <a:endParaRPr lang="ru-RU" sz="16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Состояние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требует капитального ремонта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Подключение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к сетям инженерно-технического обеспечения осуществляется арендатором самостоятельно и за свой счет. </a:t>
                      </a:r>
                      <a:endParaRPr lang="ru-RU" sz="16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Обременение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обязательством по содержанию, сохранению и использованию объекта культурного наследия</a:t>
                      </a:r>
                      <a:endParaRPr lang="ru-RU" sz="15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82" y="1223452"/>
            <a:ext cx="857650" cy="8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95" y="2402527"/>
            <a:ext cx="696424" cy="69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23944625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5" y="778855"/>
            <a:ext cx="4762747" cy="36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64327">
            <a:off x="2428976" y="1434916"/>
            <a:ext cx="810521" cy="88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_068\Desktop\Понкратова\сайт\фото объектов\Фото без рамок\27.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078" y="308344"/>
            <a:ext cx="1188180" cy="156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2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32526"/>
              </p:ext>
            </p:extLst>
          </p:nvPr>
        </p:nvGraphicFramePr>
        <p:xfrm>
          <a:off x="97655" y="563775"/>
          <a:ext cx="12020365" cy="440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264195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87832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План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ru-RU" sz="15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480086364"/>
              </p:ext>
            </p:extLst>
          </p:nvPr>
        </p:nvGraphicFramePr>
        <p:xfrm>
          <a:off x="1821558" y="4941550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7" name="Picture 3" descr="C:\Users\user_068\Desktop\Понкратова\сайт\фото объектов\Фото без рамок\27.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093255"/>
            <a:ext cx="2817628" cy="371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337" y="1551195"/>
            <a:ext cx="4421663" cy="31978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3888" y="595266"/>
            <a:ext cx="10696353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defRPr/>
            </a:pPr>
            <a:r>
              <a:rPr lang="ru-RU" sz="1600" dirty="0" err="1" smtClean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en-US" sz="16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Володарского/Чернышевского, 10/18/9, пом.55, комн.1-10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6829" y="1551195"/>
            <a:ext cx="43380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Предлагаемые варианты для размещения бизнеса:</a:t>
            </a: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Школа иностранных языков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Школа танцев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Салон связи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Студия детского творчества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Творческая мастерская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Центр йоги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Офисное помещение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Консультационный центр</a:t>
            </a:r>
          </a:p>
        </p:txBody>
      </p:sp>
    </p:spTree>
    <p:extLst>
      <p:ext uri="{BB962C8B-B14F-4D97-AF65-F5344CB8AC3E}">
        <p14:creationId xmlns:p14="http://schemas.microsoft.com/office/powerpoint/2010/main" val="333425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034108"/>
              </p:ext>
            </p:extLst>
          </p:nvPr>
        </p:nvGraphicFramePr>
        <p:xfrm>
          <a:off x="97655" y="563775"/>
          <a:ext cx="12020365" cy="516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57869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984653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Советская</a:t>
                      </a:r>
                      <a:r>
                        <a:rPr kumimoji="0" lang="en-US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Володарского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Чернышевского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10/18/9, 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пом.73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83,3 </a:t>
                      </a:r>
                      <a:r>
                        <a:rPr lang="ru-RU" sz="1500" i="0" dirty="0" err="1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Цокольный этаж 2-этажного жилого дома.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Вход отдельный с ул.  Володарского.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Состояние требует капитального ремонта.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Подключение к сетям инженерно-технического обеспечения осуществляется арендатором самостоятельно и за свой счет.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Обременение обязательством по содержанию, сохранению и использованию объекта культурного наследия</a:t>
                      </a:r>
                      <a:endParaRPr lang="ru-RU" sz="16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№17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82" y="1223452"/>
            <a:ext cx="857650" cy="8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95" y="2402527"/>
            <a:ext cx="696424" cy="69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184562666"/>
              </p:ext>
            </p:extLst>
          </p:nvPr>
        </p:nvGraphicFramePr>
        <p:xfrm>
          <a:off x="240345" y="4711497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5" y="778855"/>
            <a:ext cx="4762747" cy="36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64327">
            <a:off x="2428976" y="1434916"/>
            <a:ext cx="810521" cy="88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75" y="243185"/>
            <a:ext cx="1676365" cy="125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3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23055"/>
              </p:ext>
            </p:extLst>
          </p:nvPr>
        </p:nvGraphicFramePr>
        <p:xfrm>
          <a:off x="97655" y="563775"/>
          <a:ext cx="12020365" cy="440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264195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878327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500" b="0" dirty="0" smtClean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               План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ru-RU" sz="15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№17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156746733"/>
              </p:ext>
            </p:extLst>
          </p:nvPr>
        </p:nvGraphicFramePr>
        <p:xfrm>
          <a:off x="1821558" y="4941550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7" y="1137684"/>
            <a:ext cx="4905155" cy="3678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506" y="1594883"/>
            <a:ext cx="3148550" cy="23192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4082" y="1684455"/>
            <a:ext cx="42955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Предлагаемые варианты для </a:t>
            </a:r>
          </a:p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размещения бизнеса:</a:t>
            </a: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Студия 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детского творчества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Салон 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связи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Творческая 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мастерская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Центр йоги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Офисное помещение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Консультационный центр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6447" y="648586"/>
            <a:ext cx="10132827" cy="39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defRPr/>
            </a:pP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Советская</a:t>
            </a:r>
            <a:r>
              <a:rPr lang="en-US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Володарского/ Чернышевского, 10/18/9, пом.73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23705"/>
              </p:ext>
            </p:extLst>
          </p:nvPr>
        </p:nvGraphicFramePr>
        <p:xfrm>
          <a:off x="97655" y="563775"/>
          <a:ext cx="12020365" cy="440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57869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984653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</a:t>
                      </a:r>
                      <a:r>
                        <a:rPr kumimoji="0" lang="ru-RU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</a:t>
                      </a:r>
                      <a:r>
                        <a:rPr kumimoji="0" 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Фунтовское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шоссе, 8, пом.1</a:t>
                      </a:r>
                      <a:endParaRPr lang="ru-RU" sz="15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 algn="l"/>
                      <a:r>
                        <a:rPr lang="ru-RU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61,1 </a:t>
                      </a:r>
                      <a:r>
                        <a:rPr lang="ru-RU" sz="1500" i="0" dirty="0" err="1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этаж 5-этажного жилого дома.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Отдельный вход.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Состояние требует ремонта.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Подключение к сетям инженерно-технического обеспечения осуществляется арендатором самостоятельно и за свой счет.</a:t>
                      </a:r>
                      <a:endParaRPr lang="ru-RU" sz="16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№18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82" y="1223452"/>
            <a:ext cx="857650" cy="8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95" y="2402527"/>
            <a:ext cx="696424" cy="69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19490379"/>
              </p:ext>
            </p:extLst>
          </p:nvPr>
        </p:nvGraphicFramePr>
        <p:xfrm>
          <a:off x="1899024" y="4970988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3" y="701317"/>
            <a:ext cx="4822708" cy="412586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27369">
            <a:off x="3280047" y="1839568"/>
            <a:ext cx="810521" cy="91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087" y="570790"/>
            <a:ext cx="1740431" cy="130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2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C9E5769-20AC-44EC-938C-D1FE4E289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828969"/>
              </p:ext>
            </p:extLst>
          </p:nvPr>
        </p:nvGraphicFramePr>
        <p:xfrm>
          <a:off x="97655" y="563775"/>
          <a:ext cx="12020365" cy="440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296">
                  <a:extLst>
                    <a:ext uri="{9D8B030D-6E8A-4147-A177-3AD203B41FA5}">
                      <a16:colId xmlns="" xmlns:a16="http://schemas.microsoft.com/office/drawing/2014/main" val="3476478131"/>
                    </a:ext>
                  </a:extLst>
                </a:gridCol>
                <a:gridCol w="660547">
                  <a:extLst>
                    <a:ext uri="{9D8B030D-6E8A-4147-A177-3AD203B41FA5}">
                      <a16:colId xmlns="" xmlns:a16="http://schemas.microsoft.com/office/drawing/2014/main" val="2908077610"/>
                    </a:ext>
                  </a:extLst>
                </a:gridCol>
                <a:gridCol w="3157869">
                  <a:extLst>
                    <a:ext uri="{9D8B030D-6E8A-4147-A177-3AD203B41FA5}">
                      <a16:colId xmlns="" xmlns:a16="http://schemas.microsoft.com/office/drawing/2014/main" val="1404612691"/>
                    </a:ext>
                  </a:extLst>
                </a:gridCol>
                <a:gridCol w="2984653">
                  <a:extLst>
                    <a:ext uri="{9D8B030D-6E8A-4147-A177-3AD203B41FA5}">
                      <a16:colId xmlns="" xmlns:a16="http://schemas.microsoft.com/office/drawing/2014/main" val="322078228"/>
                    </a:ext>
                  </a:extLst>
                </a:gridCol>
              </a:tblGrid>
              <a:tr h="68763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i="0" dirty="0">
                        <a:latin typeface="Arial Black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075694"/>
                  </a:ext>
                </a:extLst>
              </a:tr>
              <a:tr h="371597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500" i="0" dirty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500" i="0" dirty="0" smtClean="0">
                          <a:latin typeface="Arial Black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500" i="0" dirty="0" smtClean="0">
                        <a:latin typeface="Arial Black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endParaRPr lang="ru-RU" sz="1600" b="1" i="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0358328"/>
                  </a:ext>
                </a:extLst>
              </a:tr>
            </a:tbl>
          </a:graphicData>
        </a:graphic>
      </p:graphicFrame>
      <p:pic>
        <p:nvPicPr>
          <p:cNvPr id="6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676F1CB6-3FEE-4E22-AA2A-76D7701D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0098"/>
            <a:ext cx="12192000" cy="10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8645" y="0"/>
            <a:ext cx="10166131" cy="809297"/>
          </a:xfrm>
        </p:spPr>
        <p:txBody>
          <a:bodyPr/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Объект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№18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400767928"/>
              </p:ext>
            </p:extLst>
          </p:nvPr>
        </p:nvGraphicFramePr>
        <p:xfrm>
          <a:off x="1899024" y="4970988"/>
          <a:ext cx="9080512" cy="79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9" y="994683"/>
            <a:ext cx="4915973" cy="368697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709" y="1096584"/>
            <a:ext cx="2421899" cy="3847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746" y="640562"/>
            <a:ext cx="9175898" cy="39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defRPr/>
            </a:pPr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dirty="0" err="1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Фунтовское</a:t>
            </a:r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шоссе, 8, пом.1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63116" y="835872"/>
            <a:ext cx="38808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Предлагаемые варианты для размещения бизнеса: </a:t>
            </a: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Студия детского творчества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Студия йоги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Зоомагазин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Ветеринарная клиника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Пункт выдачи</a:t>
            </a:r>
            <a:r>
              <a:rPr lang="en-US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заказов(</a:t>
            </a:r>
            <a:r>
              <a:rPr lang="en-US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OZON,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    </a:t>
            </a:r>
            <a:r>
              <a:rPr lang="en-US" sz="1600" dirty="0" err="1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Wildberries</a:t>
            </a: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 и т.д.)</a:t>
            </a:r>
            <a:endParaRPr lang="en-US" sz="1600" dirty="0">
              <a:solidFill>
                <a:prstClr val="black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Стоматология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Ателье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Ремонт обуви</a:t>
            </a: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Магазин непродовольственных товаров</a:t>
            </a:r>
            <a:endParaRPr lang="en-US" sz="1600" dirty="0">
              <a:solidFill>
                <a:prstClr val="black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§"/>
              <a:defRPr/>
            </a:pPr>
            <a:r>
              <a:rPr lang="ru-RU" sz="16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Ремонт бытовой техники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5174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82687" y="114268"/>
            <a:ext cx="10515600" cy="4853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Нормативно-правовая база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1116" y="1041991"/>
            <a:ext cx="107920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1. </a:t>
            </a:r>
            <a:r>
              <a:rPr lang="ru-RU" dirty="0"/>
              <a:t>Решение Городской Думы муниципального образования «Город Астрахань» от 27 ноября 2018 г. № 178 «Об утверждении порядка и условий предоставления в аренду муниципального имущества муниципального образования «Город Астрахань» субъектам малого и среднего предпринимательства и организациям, образующим инфраструктуру поддержки субъектов малого и среднего предпринимательства, в целях оказания имущественной поддержки» (в ред. Решения Городской Думы муниципального образования </a:t>
            </a:r>
            <a:r>
              <a:rPr lang="ru-RU" dirty="0" smtClean="0"/>
              <a:t>«Город Астрахань» от </a:t>
            </a:r>
            <a:r>
              <a:rPr lang="ru-RU" dirty="0"/>
              <a:t>19.11.2020 N </a:t>
            </a:r>
            <a:r>
              <a:rPr lang="ru-RU" dirty="0" smtClean="0"/>
              <a:t>39).</a:t>
            </a:r>
          </a:p>
          <a:p>
            <a:pPr algn="just"/>
            <a:endParaRPr lang="ru-RU" dirty="0"/>
          </a:p>
          <a:p>
            <a:pPr algn="just"/>
            <a:r>
              <a:rPr lang="ru-RU" b="1" dirty="0" smtClean="0"/>
              <a:t>2.</a:t>
            </a:r>
            <a:r>
              <a:rPr lang="ru-RU" dirty="0" smtClean="0"/>
              <a:t> Постановление администрации </a:t>
            </a:r>
            <a:r>
              <a:rPr lang="ru-RU" dirty="0"/>
              <a:t>города </a:t>
            </a:r>
            <a:r>
              <a:rPr lang="ru-RU" dirty="0" smtClean="0"/>
              <a:t>Астрахани от 15 апреля 2011 г. № 2884 «Об утверждении перечня объектов нежилого муниципального фонда, предназначенного для передачи во временное владение и пользование субъектам малого и среднего предпринимательства и организациям, образующим инфраструктуру поддержки субъектов малого и среднего предпринимательства, свободных от прав третьих лиц (за исключением имущественных прав субъектов малого и среднего </a:t>
            </a:r>
            <a:r>
              <a:rPr lang="ru-RU" dirty="0"/>
              <a:t>предпринимательства)» </a:t>
            </a:r>
            <a:r>
              <a:rPr lang="ru-RU" dirty="0" smtClean="0"/>
              <a:t>(в ред. постановления администрации муниципального образования «Город Астрахань» от </a:t>
            </a:r>
            <a:r>
              <a:rPr lang="ru-RU" dirty="0"/>
              <a:t>14.05.2021 </a:t>
            </a:r>
            <a:r>
              <a:rPr lang="en-US" dirty="0"/>
              <a:t>N 130 </a:t>
            </a:r>
            <a:r>
              <a:rPr lang="ru-RU" dirty="0" smtClean="0"/>
              <a:t>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3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95423" y="754912"/>
            <a:ext cx="10513496" cy="489097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hlinkClick r:id="rId3"/>
              </a:rPr>
              <a:t>Порядок предоставления муниципального имущества в аренду субъектам малого и среднего предпринимательства (в соответствии с Решением Городской Думы муниципального образования «Город Астрахань» от 27 ноября 2018 г. № 178)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276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D:\Дизайн ЦСА\ф.с. А.О\ОБЛАКО\2. Город\Город 1.png">
            <a:extLst>
              <a:ext uri="{FF2B5EF4-FFF2-40B4-BE49-F238E27FC236}">
                <a16:creationId xmlns="" xmlns:a16="http://schemas.microsoft.com/office/drawing/2014/main" id="{41DD7BEB-AA6A-42EF-BBA4-1A846C35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8228"/>
            <a:ext cx="12192000" cy="79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935665" y="1"/>
            <a:ext cx="10513496" cy="7549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Льготы по арендной плате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43854560"/>
              </p:ext>
            </p:extLst>
          </p:nvPr>
        </p:nvGraphicFramePr>
        <p:xfrm>
          <a:off x="133865" y="719667"/>
          <a:ext cx="11924270" cy="3246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36014918"/>
              </p:ext>
            </p:extLst>
          </p:nvPr>
        </p:nvGraphicFramePr>
        <p:xfrm>
          <a:off x="121508" y="4057074"/>
          <a:ext cx="11948984" cy="2111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840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3473</Words>
  <Application>Microsoft Office PowerPoint</Application>
  <PresentationFormat>Произвольный</PresentationFormat>
  <Paragraphs>694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Имущественная поддержка бизнеса</vt:lpstr>
      <vt:lpstr>Объект №1</vt:lpstr>
      <vt:lpstr>Объект №1</vt:lpstr>
      <vt:lpstr>Презентация PowerPoint</vt:lpstr>
      <vt:lpstr>Объект №2</vt:lpstr>
      <vt:lpstr>Объект №3</vt:lpstr>
      <vt:lpstr>Объект №3</vt:lpstr>
      <vt:lpstr>Объект №4</vt:lpstr>
      <vt:lpstr>Объект №4</vt:lpstr>
      <vt:lpstr>Объект №5</vt:lpstr>
      <vt:lpstr>Объект №5</vt:lpstr>
      <vt:lpstr>Объект №6</vt:lpstr>
      <vt:lpstr>Объект №6</vt:lpstr>
      <vt:lpstr>Объект №7</vt:lpstr>
      <vt:lpstr>Объект №7</vt:lpstr>
      <vt:lpstr>Объект №8</vt:lpstr>
      <vt:lpstr>Объект №8</vt:lpstr>
      <vt:lpstr>Объект №9</vt:lpstr>
      <vt:lpstr>Объект №9</vt:lpstr>
      <vt:lpstr>Объект №10</vt:lpstr>
      <vt:lpstr>Объект №10</vt:lpstr>
      <vt:lpstr>Объект №11</vt:lpstr>
      <vt:lpstr>Объект №11</vt:lpstr>
      <vt:lpstr>Объект №12</vt:lpstr>
      <vt:lpstr>Объект №12</vt:lpstr>
      <vt:lpstr>Объект №13</vt:lpstr>
      <vt:lpstr>Объект №13</vt:lpstr>
      <vt:lpstr>Объект №14</vt:lpstr>
      <vt:lpstr>Объект №14</vt:lpstr>
      <vt:lpstr>Объект №15</vt:lpstr>
      <vt:lpstr>Объект №15</vt:lpstr>
      <vt:lpstr>Объект №16</vt:lpstr>
      <vt:lpstr>Объект №16</vt:lpstr>
      <vt:lpstr>Объект №17</vt:lpstr>
      <vt:lpstr>Объект №17</vt:lpstr>
      <vt:lpstr>Объект №18</vt:lpstr>
      <vt:lpstr>Объект №18</vt:lpstr>
      <vt:lpstr>Нормативно-правовая база</vt:lpstr>
      <vt:lpstr>Порядок предоставления муниципального имущества в аренду субъектам малого и среднего предпринимательства (в соответствии с Решением Городской Думы муниципального образования «Город Астрахань» от 27 ноября 2018 г. № 178)</vt:lpstr>
      <vt:lpstr>Льготы по арендной плате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 PC</dc:creator>
  <cp:lastModifiedBy>Емельянова Екатерина Игоревна</cp:lastModifiedBy>
  <cp:revision>284</cp:revision>
  <dcterms:created xsi:type="dcterms:W3CDTF">2021-09-08T21:04:14Z</dcterms:created>
  <dcterms:modified xsi:type="dcterms:W3CDTF">2021-11-11T06:22:24Z</dcterms:modified>
</cp:coreProperties>
</file>