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897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325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810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525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82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841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745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901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318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3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04848-1138-44C6-A320-98D36C9B749C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95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04848-1138-44C6-A320-98D36C9B749C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E3ED4-534F-4E34-AE4F-DA131D44B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74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atuzova_ee\Desktop\ПОРТНОВ сайт\photo_2024-12-17_15-58-24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662473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395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matuzova_ee\Desktop\ПОРТНОВ сайт\photo_2024-12-17_15-58-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4624"/>
            <a:ext cx="6769153" cy="675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835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matuzova_ee\Desktop\ПОРТНОВ сайт\photo_2024-12-17_15-58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6632"/>
            <a:ext cx="662473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809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tuzova_ee\Desktop\ПОРТНОВ сайт\photo_2024-12-17_15-58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6632"/>
            <a:ext cx="6696744" cy="669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40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tuzova_ee\Desktop\ПОРТНОВ сайт\photo_2024-12-17_15-58-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6632"/>
            <a:ext cx="6614592" cy="661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073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matuzova_ee\Desktop\ПОРТНОВ сайт\photo_2024-12-17_15-58-22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6632"/>
            <a:ext cx="6686600" cy="66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047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49" y="116632"/>
            <a:ext cx="6624603" cy="6621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609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tuzova_ee\Desktop\ПОРТНОВ сайт\photo_2024-12-17_15-58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6542584" cy="654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5877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МАТУЗОВА Елена Эдуардовна</dc:creator>
  <cp:lastModifiedBy>МАТУЗОВА Елена Эдуардовна</cp:lastModifiedBy>
  <cp:revision>12</cp:revision>
  <dcterms:created xsi:type="dcterms:W3CDTF">2024-12-23T12:05:54Z</dcterms:created>
  <dcterms:modified xsi:type="dcterms:W3CDTF">2025-01-14T10:33:25Z</dcterms:modified>
</cp:coreProperties>
</file>