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5" r:id="rId4"/>
    <p:sldId id="261" r:id="rId5"/>
    <p:sldId id="260" r:id="rId6"/>
    <p:sldId id="259" r:id="rId7"/>
    <p:sldId id="258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5161-831E-4715-9A5A-FC81B716E2A3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C1FE7-B689-4D33-ADAF-38B0A2349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595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5161-831E-4715-9A5A-FC81B716E2A3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C1FE7-B689-4D33-ADAF-38B0A2349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01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5161-831E-4715-9A5A-FC81B716E2A3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C1FE7-B689-4D33-ADAF-38B0A2349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429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5161-831E-4715-9A5A-FC81B716E2A3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C1FE7-B689-4D33-ADAF-38B0A2349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656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5161-831E-4715-9A5A-FC81B716E2A3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C1FE7-B689-4D33-ADAF-38B0A2349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233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5161-831E-4715-9A5A-FC81B716E2A3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C1FE7-B689-4D33-ADAF-38B0A2349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58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5161-831E-4715-9A5A-FC81B716E2A3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C1FE7-B689-4D33-ADAF-38B0A2349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52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5161-831E-4715-9A5A-FC81B716E2A3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C1FE7-B689-4D33-ADAF-38B0A2349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337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5161-831E-4715-9A5A-FC81B716E2A3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C1FE7-B689-4D33-ADAF-38B0A2349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9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5161-831E-4715-9A5A-FC81B716E2A3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C1FE7-B689-4D33-ADAF-38B0A2349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913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5161-831E-4715-9A5A-FC81B716E2A3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C1FE7-B689-4D33-ADAF-38B0A2349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52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5161-831E-4715-9A5A-FC81B716E2A3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C1FE7-B689-4D33-ADAF-38B0A2349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928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tuzova_ee\Desktop\ПОРТНОВ сайт\photo_2024-12-17_15-57-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6632"/>
            <a:ext cx="6536432" cy="653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566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tuzova_ee\Desktop\ПОРТНОВ сайт\photo_2024-12-17_15-57-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662473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415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atuzova_ee\Desktop\ПОРТНОВ сайт\photo_2024-12-17_15-57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988" y="116632"/>
            <a:ext cx="6546371" cy="654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63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matuzova_ee\Desktop\ПОРТНОВ сайт\photo_2024-12-17_15-57-54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8086"/>
            <a:ext cx="662473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94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matuzova_ee\Desktop\ПОРТНОВ сайт\photo_2024-12-17_15-57-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662473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88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matuzova_ee\Desktop\ПОРТНОВ сайт\photo_2024-12-17_15-57-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86" y="116632"/>
            <a:ext cx="6581037" cy="65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98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matuzova_ee\Desktop\ПОРТНОВ сайт\photo_2024-12-17_15-57-56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272" y="116632"/>
            <a:ext cx="6602088" cy="66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659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matuzova_ee\Desktop\ПОРТНОВ сайт\photo_2024-12-17_15-57-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6632"/>
            <a:ext cx="6572672" cy="657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936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C:\Users\matuzova_ee\Desktop\ПОРТНОВ сайт\photo_2024-12-17_15-57-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942" y="188640"/>
            <a:ext cx="6503368" cy="650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5909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МАТУЗОВА Елена Эдуардовна</dc:creator>
  <cp:lastModifiedBy>МАТУЗОВА Елена Эдуардовна</cp:lastModifiedBy>
  <cp:revision>12</cp:revision>
  <dcterms:created xsi:type="dcterms:W3CDTF">2025-01-14T10:43:00Z</dcterms:created>
  <dcterms:modified xsi:type="dcterms:W3CDTF">2025-01-14T10:57:18Z</dcterms:modified>
</cp:coreProperties>
</file>