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88"/>
            <a:ext cx="8229600" cy="264318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b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Проектная работа</a:t>
            </a:r>
            <a:b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«Формирование культуры межнационального общения детей старшего дошкольного возраста посредством создания мини – музея»</a:t>
            </a:r>
          </a:p>
        </p:txBody>
      </p:sp>
      <p:sp>
        <p:nvSpPr>
          <p:cNvPr id="13314" name="Содержимое 2"/>
          <p:cNvSpPr>
            <a:spLocks noGrp="1"/>
          </p:cNvSpPr>
          <p:nvPr>
            <p:ph idx="1"/>
          </p:nvPr>
        </p:nvSpPr>
        <p:spPr>
          <a:xfrm>
            <a:off x="457200" y="3213100"/>
            <a:ext cx="8229600" cy="3111500"/>
          </a:xfrm>
        </p:spPr>
        <p:txBody>
          <a:bodyPr/>
          <a:lstStyle/>
          <a:p>
            <a:pPr algn="r">
              <a:buFont typeface="Wingdings 2" pitchFamily="18" charset="2"/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Wingdings 2" pitchFamily="18" charset="2"/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Wingdings 2" pitchFamily="18" charset="2"/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Автор проекта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r">
              <a:buFont typeface="Wingdings 2" pitchFamily="18" charset="2"/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Душенькина  Анна Николаевна</a:t>
            </a:r>
          </a:p>
          <a:p>
            <a:pPr algn="r">
              <a:buFont typeface="Wingdings 2" pitchFamily="18" charset="2"/>
              <a:buNone/>
            </a:pPr>
            <a:r>
              <a:rPr lang="ru-RU" sz="2400" dirty="0"/>
              <a:t>Воспитатель МБОУ г. Астрахани «СОШ № 57» (обособленное подразделение дошкольного образования)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1143000"/>
          </a:xfrm>
        </p:spPr>
        <p:txBody>
          <a:bodyPr/>
          <a:lstStyle/>
          <a:p>
            <a:pPr algn="ctr"/>
            <a:r>
              <a:rPr lang="ru-RU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Организованная образовательная деятельность по познавательному развитию «Музыкальные народные инструменты – балалайка и домбра»</a:t>
            </a:r>
          </a:p>
        </p:txBody>
      </p:sp>
      <p:pic>
        <p:nvPicPr>
          <p:cNvPr id="21506" name="Содержимое 4" descr="DSCF967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3" y="1428750"/>
            <a:ext cx="4000500" cy="5214938"/>
          </a:xfrm>
        </p:spPr>
      </p:pic>
      <p:pic>
        <p:nvPicPr>
          <p:cNvPr id="21507" name="Содержимое 5" descr="DSCF9687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57750" y="1428750"/>
            <a:ext cx="4111625" cy="52197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785812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Чтение и просмотр мультфильма казахской народной сказки «Жадный бай и Алдар – Косе»</a:t>
            </a:r>
          </a:p>
        </p:txBody>
      </p:sp>
      <p:pic>
        <p:nvPicPr>
          <p:cNvPr id="22531" name="Содержимое 5" descr="DSCF9386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1142984"/>
            <a:ext cx="4400550" cy="5438775"/>
          </a:xfrm>
        </p:spPr>
      </p:pic>
      <p:pic>
        <p:nvPicPr>
          <p:cNvPr id="1026" name="Picture 2" descr="C:\Users\Анна\Downloads\книга_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0763" y="1142984"/>
            <a:ext cx="4298361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785812"/>
          </a:xfrm>
        </p:spPr>
        <p:txBody>
          <a:bodyPr/>
          <a:lstStyle/>
          <a:p>
            <a:pPr algn="ctr"/>
            <a:r>
              <a:rPr lang="ru-RU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Организованная образовательная деятельность по художественно – эстетическому развитию (аппликация)</a:t>
            </a:r>
          </a:p>
        </p:txBody>
      </p:sp>
      <p:pic>
        <p:nvPicPr>
          <p:cNvPr id="23554" name="Содержимое 4" descr="DSCF9780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1143000"/>
            <a:ext cx="4714875" cy="3863975"/>
          </a:xfrm>
        </p:spPr>
      </p:pic>
      <p:pic>
        <p:nvPicPr>
          <p:cNvPr id="23555" name="Содержимое 5" descr="DSCF9788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72063" y="1525588"/>
            <a:ext cx="3929062" cy="518795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857250"/>
          </a:xfrm>
        </p:spPr>
        <p:txBody>
          <a:bodyPr/>
          <a:lstStyle/>
          <a:p>
            <a:pPr algn="ctr"/>
            <a:r>
              <a:rPr lang="ru-RU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Организованная образовательная деятельность по художественно эстетическому развитию (лепка)</a:t>
            </a:r>
          </a:p>
        </p:txBody>
      </p:sp>
      <p:pic>
        <p:nvPicPr>
          <p:cNvPr id="24578" name="Содержимое 4" descr="DSCF9397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1000125"/>
            <a:ext cx="4667250" cy="3500438"/>
          </a:xfrm>
        </p:spPr>
      </p:pic>
      <p:pic>
        <p:nvPicPr>
          <p:cNvPr id="24579" name="Содержимое 5" descr="DSCF9415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714750" y="3000375"/>
            <a:ext cx="5143500" cy="367188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714375"/>
          </a:xfrm>
        </p:spPr>
        <p:txBody>
          <a:bodyPr/>
          <a:lstStyle/>
          <a:p>
            <a:pPr algn="ctr"/>
            <a:r>
              <a:rPr lang="ru-RU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Изготовление чучела Масленицы на развлечение</a:t>
            </a:r>
          </a:p>
        </p:txBody>
      </p:sp>
      <p:pic>
        <p:nvPicPr>
          <p:cNvPr id="25602" name="Содержимое 4" descr="DSCF9538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2000250"/>
            <a:ext cx="4857750" cy="3643313"/>
          </a:xfrm>
        </p:spPr>
      </p:pic>
      <p:pic>
        <p:nvPicPr>
          <p:cNvPr id="25603" name="Содержимое 5" descr="DSCF9555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214938" y="1643063"/>
            <a:ext cx="3754437" cy="5005387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7857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на сплочение детского коллектива </a:t>
            </a:r>
            <a:b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«Цветок дружбы»</a:t>
            </a:r>
          </a:p>
        </p:txBody>
      </p:sp>
      <p:pic>
        <p:nvPicPr>
          <p:cNvPr id="26626" name="Содержимое 4" descr="DSCF9857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1071563"/>
            <a:ext cx="3749675" cy="5000625"/>
          </a:xfrm>
        </p:spPr>
      </p:pic>
      <p:pic>
        <p:nvPicPr>
          <p:cNvPr id="26627" name="Содержимое 5" descr="DSCF9860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071938" y="3000375"/>
            <a:ext cx="4895850" cy="367188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Этапы работы над проектом.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3. Заключительный этап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252000">
              <a:lnSpc>
                <a:spcPct val="114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Был проведен анализ уровня культуры межнационального общения у детей старшего дошкольного возраста после апробации комплекса мероприятий, направленных на формирование культуры межнационального общения. Были использованы те же диагностические методики, что и до апробации данного комплекса мероприятий: «Выбери друга для игры» методика Е. И. Николаевой, М. Л. Поведенок; «Угости конфетой», разработанная Э. Сусловой; для определения уровня знаний о других нациях и народностях был использован метод - индивидуальная беседа с детьми.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Сводная таблица результатов диагностики уровня сформированности культуры межнационального воспитания у детей старшего дошкольного возраста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2875" y="2000250"/>
          <a:ext cx="8858304" cy="368428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57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1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05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23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14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14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140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140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8140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8140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8140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397963">
                <a:tc rowSpan="2">
                  <a:txBody>
                    <a:bodyPr/>
                    <a:lstStyle/>
                    <a:p>
                      <a:pPr algn="ctr"/>
                      <a:endParaRPr lang="ru-RU" dirty="0"/>
                    </a:p>
                    <a:p>
                      <a:pPr algn="ctr"/>
                      <a:r>
                        <a:rPr lang="ru-RU" dirty="0"/>
                        <a:t>Уровни 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ru-RU" dirty="0"/>
                        <a:t>Результаты диагностики по методике «Выбери друга» (Николаева Е. И., Поведенок М. Л.)</a:t>
                      </a:r>
                    </a:p>
                  </a:txBody>
                  <a:tcPr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ru-RU" dirty="0"/>
                        <a:t>Результаты диагностики по методике Э. К. Сусловой «Угости конфеткой»</a:t>
                      </a: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ru-RU" dirty="0"/>
                        <a:t>Результат уровня знаний о других нациях и народностях</a:t>
                      </a: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8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/>
                        <a:t>До проведения комплекса мероприятий</a:t>
                      </a:r>
                    </a:p>
                  </a:txBody>
                  <a:tcPr>
                    <a:lnR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/>
                        <a:t>После проведения комплекса мероприятий</a:t>
                      </a:r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До проведения комплекса мероприятий</a:t>
                      </a: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После проведения комплекса мероприятий</a:t>
                      </a:r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До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dirty="0"/>
                        <a:t>проведения комплекса мероприятий</a:t>
                      </a: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После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dirty="0"/>
                        <a:t>проведения комплекса мероприятий</a:t>
                      </a:r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0 ч.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0%</a:t>
                      </a:r>
                    </a:p>
                  </a:txBody>
                  <a:tcPr>
                    <a:lnR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2 ч.</a:t>
                      </a:r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8%</a:t>
                      </a:r>
                    </a:p>
                  </a:txBody>
                  <a:tcPr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0 ч. </a:t>
                      </a: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0%</a:t>
                      </a:r>
                    </a:p>
                  </a:txBody>
                  <a:tcPr>
                    <a:lnR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0 ч. </a:t>
                      </a:r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0%</a:t>
                      </a:r>
                    </a:p>
                  </a:txBody>
                  <a:tcPr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0 ч.</a:t>
                      </a: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0%</a:t>
                      </a:r>
                    </a:p>
                  </a:txBody>
                  <a:tcPr>
                    <a:lnR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0 ч.</a:t>
                      </a:r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10 ч.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38%</a:t>
                      </a:r>
                    </a:p>
                  </a:txBody>
                  <a:tcPr>
                    <a:lnR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14 ч.</a:t>
                      </a:r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54%</a:t>
                      </a:r>
                    </a:p>
                  </a:txBody>
                  <a:tcPr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8 ч.</a:t>
                      </a: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30%</a:t>
                      </a:r>
                    </a:p>
                  </a:txBody>
                  <a:tcPr>
                    <a:lnR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16 ч.</a:t>
                      </a:r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62%</a:t>
                      </a:r>
                    </a:p>
                  </a:txBody>
                  <a:tcPr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9 ч.</a:t>
                      </a: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35%</a:t>
                      </a:r>
                    </a:p>
                  </a:txBody>
                  <a:tcPr>
                    <a:lnR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14 ч.</a:t>
                      </a:r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54%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16 ч.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62%</a:t>
                      </a:r>
                    </a:p>
                  </a:txBody>
                  <a:tcPr>
                    <a:lnR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10 ч.</a:t>
                      </a:r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38%</a:t>
                      </a:r>
                    </a:p>
                  </a:txBody>
                  <a:tcPr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18 ч.</a:t>
                      </a: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70%</a:t>
                      </a:r>
                    </a:p>
                  </a:txBody>
                  <a:tcPr>
                    <a:lnR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10 ч.</a:t>
                      </a:r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38%</a:t>
                      </a:r>
                    </a:p>
                  </a:txBody>
                  <a:tcPr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17 ч.</a:t>
                      </a: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65%</a:t>
                      </a:r>
                    </a:p>
                  </a:txBody>
                  <a:tcPr>
                    <a:lnR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12 ч.</a:t>
                      </a:r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46%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357188"/>
            <a:ext cx="8358188" cy="150018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завершению проектной работы наш мини – музей уже насчитывает более 40 экспонатов. Развивающая предметная среда мини – музея оборудована с учетом возрастных особенностей детей. Все экспонаты связаны между собой по содержанию, масштабу и художественному решению.</a:t>
            </a:r>
          </a:p>
        </p:txBody>
      </p:sp>
      <p:sp>
        <p:nvSpPr>
          <p:cNvPr id="28674" name="Текст 12"/>
          <p:cNvSpPr>
            <a:spLocks noGrp="1"/>
          </p:cNvSpPr>
          <p:nvPr>
            <p:ph type="body" idx="2"/>
          </p:nvPr>
        </p:nvSpPr>
        <p:spPr>
          <a:xfrm>
            <a:off x="142875" y="1928813"/>
            <a:ext cx="4357688" cy="4714875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Благодаря проведенным мероприятиям уровень формирования межнационального общения у старших дошкольников повысился. Через мини – музей «Культура и быт Астраханского края» дети познают окружающий мир, приобщаются к национальной культуре, общечеловеческим ценностям, формируется культура межнационального общения. </a:t>
            </a:r>
            <a:endParaRPr lang="ru-RU" sz="2400" dirty="0"/>
          </a:p>
        </p:txBody>
      </p:sp>
      <p:pic>
        <p:nvPicPr>
          <p:cNvPr id="28675" name="Содержимое 13" descr="DSCF9862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43438" y="1571625"/>
            <a:ext cx="4084637" cy="5072063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ru-RU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Еще одним показателем того, что наша работа не прошла даром и была результативной, является то, что дети переносят полученные знания в самостоятельную деятельность.</a:t>
            </a:r>
          </a:p>
        </p:txBody>
      </p:sp>
      <p:pic>
        <p:nvPicPr>
          <p:cNvPr id="29698" name="Содержимое 4" descr="DSCF9845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1857375"/>
            <a:ext cx="3786187" cy="4643438"/>
          </a:xfrm>
        </p:spPr>
      </p:pic>
      <p:pic>
        <p:nvPicPr>
          <p:cNvPr id="29699" name="Содержимое 5" descr="одень куклу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119563" y="3000375"/>
            <a:ext cx="4786312" cy="358933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/>
            </a:br>
            <a:endParaRPr lang="ru-RU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57158" y="1000108"/>
            <a:ext cx="8429684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0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проекта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«Формирование культуры межнационального общения детей старшего дошкольного возраста посредством создания мини – музея».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00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проекта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социально – личностный, информационно – творческий.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00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Длительность проекта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15.01.2026 – 15.03.2026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360000">
              <a:lnSpc>
                <a:spcPct val="120000"/>
              </a:lnSpc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проекта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дети - 26, родители - 26, воспитателя – 2.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360000">
              <a:lnSpc>
                <a:spcPct val="120000"/>
              </a:lnSpc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Целью проекта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является разработать и внедрить комплекс мероприятий с детьми старшего дошкольного возраста по созданию мини – музея, способствующих формированию культуры межнационального общения.</a:t>
            </a:r>
          </a:p>
          <a:p>
            <a:pPr indent="360000">
              <a:lnSpc>
                <a:spcPct val="120000"/>
              </a:lnSpc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Идея проекта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заключается в том, что формирование культуры межнационального общения у детей старшего дошкольного возраста будет более успешно в процессе создания мини – музея. </a:t>
            </a:r>
          </a:p>
          <a:p>
            <a:pPr marL="0" marR="0" lvl="0" indent="215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15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Этапы работы над проектом.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1. Подготовительный этап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7"/>
            <a:ext cx="8229600" cy="4895864"/>
          </a:xfrm>
        </p:spPr>
        <p:txBody>
          <a:bodyPr>
            <a:normAutofit lnSpcReduction="10000"/>
          </a:bodyPr>
          <a:lstStyle/>
          <a:p>
            <a:pPr indent="360000">
              <a:lnSpc>
                <a:spcPct val="114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Определение цели и задач проекта, сбор информационного материала, создание условий для организации работы, составление плана мероприятии для реализации проекта. Мониторинг знаний детей. </a:t>
            </a:r>
          </a:p>
          <a:p>
            <a:pPr marL="0" indent="360000"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Для выявления уровня воспитанности культуры межнационального общения следующие методики:</a:t>
            </a:r>
          </a:p>
          <a:p>
            <a:pPr marL="0" indent="360000"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Диагностика по методике «Выбери друга для игры» (Николаева Е. И., Поведенок М. Л.)</a:t>
            </a:r>
          </a:p>
          <a:p>
            <a:pPr marL="0" indent="360000"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Диагностика по методике Э. К. Сусловой «Угости конфеткой»</a:t>
            </a:r>
          </a:p>
          <a:p>
            <a:pPr marL="0" indent="360000"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Диагностика уровня знаний о других нациях и народностях.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Сводная таблица результатов диагностики уровня сформированности культуры межнационального общения у детей старшего дошкольного возраста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500063" y="1928813"/>
          <a:ext cx="8358245" cy="391288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73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87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87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87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397963">
                <a:tc rowSpan="2">
                  <a:txBody>
                    <a:bodyPr/>
                    <a:lstStyle/>
                    <a:p>
                      <a:pPr algn="ctr"/>
                      <a:endParaRPr lang="ru-RU" dirty="0"/>
                    </a:p>
                    <a:p>
                      <a:pPr algn="ctr"/>
                      <a:r>
                        <a:rPr lang="ru-RU" dirty="0"/>
                        <a:t>Уровни 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Результаты диагностики по методике «выбери друга» (Николаева Е. И., Поведенок М. Л.)</a:t>
                      </a: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Результаты диагностики по методике Э. К. Сусловой «Угости конфеткой»</a:t>
                      </a: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Результат уровня знаний о других нациях и народностях</a:t>
                      </a: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8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До проведения комплекса мероприятий</a:t>
                      </a: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До проведения комплекса мероприятий</a:t>
                      </a: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До</a:t>
                      </a:r>
                      <a:r>
                        <a:rPr lang="ru-RU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проведения комплекса мероприятий</a:t>
                      </a: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0 ч.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0 ч. </a:t>
                      </a: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0 ч.</a:t>
                      </a: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10 ч.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38%</a:t>
                      </a: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8 ч.</a:t>
                      </a: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30%</a:t>
                      </a: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9 ч.</a:t>
                      </a: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16 ч.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62%</a:t>
                      </a: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18 ч.</a:t>
                      </a: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70%</a:t>
                      </a: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17 ч.</a:t>
                      </a: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65%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>
          <a:xfrm>
            <a:off x="357158" y="857232"/>
            <a:ext cx="8501122" cy="1643074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 разработан комплекс мероприятий, направленный на формирование культуры межнационального общения старших дошкольников в процессе создания мини – музея.</a:t>
            </a:r>
            <a:b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>
          <a:xfrm>
            <a:off x="457200" y="2643182"/>
            <a:ext cx="8229600" cy="3681418"/>
          </a:xfrm>
        </p:spPr>
        <p:txBody>
          <a:bodyPr/>
          <a:lstStyle/>
          <a:p>
            <a:pPr marL="0" indent="360000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Данный комплекс мероприятий является частью программы «Я – Астраханец», которая реализуется в нашем детском саду.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Этапы работы над проектом.</a:t>
            </a:r>
            <a:br>
              <a:rPr lang="ru-RU" sz="4500" dirty="0">
                <a:latin typeface="Times New Roman" pitchFamily="18" charset="0"/>
                <a:cs typeface="Times New Roman" pitchFamily="18" charset="0"/>
              </a:rPr>
            </a:b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2. Основной этап</a:t>
            </a:r>
            <a:endParaRPr lang="ru-RU" sz="45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В создание мини – музея были вовлечены родители, рассказав им о цели сознания этнического мини – музея, они включились в поиски экспонатов. И создание мини - музея стало результатом общения и совместной работы воспитателей, детей и родителей.</a:t>
            </a:r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Мини - музей «Культура и быт Астраханского края» расположился в игровой комнате группы, что дало возможность в любое время обратиться к материалам музея. Дети группы могут в любое время по желанию рассматривать экспонаты, обсуждать их особенности, задавать вопросы 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педагогу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проводить самостоятельные исследования, а  некоторые экспонаты даже использовать в самостоятельных играх. 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Мини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-музей явился частью образовательного пространства 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детского сада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он связан с системой занятий и самостоятельной деятельностью.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Фрагмент таблицы «Комплекс мероприятий, направленный на формирование культуры межнационального общения в процессе создания мини – музея»</a:t>
            </a:r>
          </a:p>
        </p:txBody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>
              <a:latin typeface="Arial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3" y="1285859"/>
          <a:ext cx="8786874" cy="544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8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575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1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7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6839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Мероприятие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Тема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Задачи</a:t>
                      </a:r>
                      <a:r>
                        <a:rPr lang="ru-RU" sz="1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Экспонат из (для) мини –музея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9052">
                <a:tc>
                  <a:txBody>
                    <a:bodyPr/>
                    <a:lstStyle/>
                    <a:p>
                      <a:r>
                        <a:rPr lang="ru-RU" sz="1500" b="0" dirty="0">
                          <a:latin typeface="Times New Roman" pitchFamily="18" charset="0"/>
                          <a:cs typeface="Times New Roman" pitchFamily="18" charset="0"/>
                        </a:rPr>
                        <a:t>Подвижная татарская игра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«Тимербай»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Создавать условия для свободного самовыражения детей в играх, развивать интерес к татарским национальным</a:t>
                      </a:r>
                      <a:r>
                        <a:rPr lang="ru-RU" sz="1500" baseline="0" dirty="0">
                          <a:latin typeface="Times New Roman" pitchFamily="18" charset="0"/>
                          <a:cs typeface="Times New Roman" pitchFamily="18" charset="0"/>
                        </a:rPr>
                        <a:t> играм, развивать творческие способности.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20.01.</a:t>
                      </a:r>
                    </a:p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Тюбетейка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5738"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ООД</a:t>
                      </a:r>
                      <a:r>
                        <a:rPr lang="ru-RU" sz="1500" baseline="0" dirty="0">
                          <a:latin typeface="Times New Roman" pitchFamily="18" charset="0"/>
                          <a:cs typeface="Times New Roman" pitchFamily="18" charset="0"/>
                        </a:rPr>
                        <a:t> по художественно – эстетическому развитию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Рисование «Украшение татарского фартука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Знакомить</a:t>
                      </a:r>
                      <a:r>
                        <a:rPr lang="ru-RU" sz="1500" baseline="0" dirty="0">
                          <a:latin typeface="Times New Roman" pitchFamily="18" charset="0"/>
                          <a:cs typeface="Times New Roman" pitchFamily="18" charset="0"/>
                        </a:rPr>
                        <a:t> детей с элементами татарского народного орнамента, активизировать речь детей в названии узоров, учить рисовать узор из элементов татарского народного орнамента; воспитывать стремление делать что – то для других. 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23.01.</a:t>
                      </a:r>
                    </a:p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Кукла в татарском национальном костюме. </a:t>
                      </a:r>
                    </a:p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Продуктивная деятельность детей.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5738"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Чтение художественной литературы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Чтение казахской народной сказки «Жадный бай и Алдар – Косе»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Продолжать знакомить детей с казахским устным народным творчеством; познакомить</a:t>
                      </a:r>
                      <a:r>
                        <a:rPr lang="ru-RU" sz="1500" baseline="0" dirty="0">
                          <a:latin typeface="Times New Roman" pitchFamily="18" charset="0"/>
                          <a:cs typeface="Times New Roman" pitchFamily="18" charset="0"/>
                        </a:rPr>
                        <a:t> с казахской народной сказкой; учить внимательно слушать, делать выводы, обмениваться впечатлениями; вызвать интерес к данному  сказочному персонажу.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30.01.</a:t>
                      </a:r>
                    </a:p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Times New Roman" pitchFamily="18" charset="0"/>
                          <a:cs typeface="Times New Roman" pitchFamily="18" charset="0"/>
                        </a:rPr>
                        <a:t>Книга «Казахские народные сказки»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357214"/>
          </a:xfrm>
        </p:spPr>
        <p:txBody>
          <a:bodyPr>
            <a:normAutofit fontScale="90000"/>
          </a:bodyPr>
          <a:lstStyle/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Текст 11"/>
          <p:cNvSpPr>
            <a:spLocks noGrp="1"/>
          </p:cNvSpPr>
          <p:nvPr>
            <p:ph type="body" idx="1"/>
          </p:nvPr>
        </p:nvSpPr>
        <p:spPr>
          <a:xfrm>
            <a:off x="457200" y="714356"/>
            <a:ext cx="4040188" cy="1071570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Рассказ воспитателя с показом презентации «Какие народы живут в России»</a:t>
            </a:r>
          </a:p>
        </p:txBody>
      </p:sp>
      <p:sp>
        <p:nvSpPr>
          <p:cNvPr id="19459" name="Текст 12"/>
          <p:cNvSpPr>
            <a:spLocks noGrp="1"/>
          </p:cNvSpPr>
          <p:nvPr>
            <p:ph type="body" sz="half" idx="3"/>
          </p:nvPr>
        </p:nvSpPr>
        <p:spPr>
          <a:xfrm>
            <a:off x="4929188" y="2071678"/>
            <a:ext cx="4000500" cy="785818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Подвижная татарская игра «Тимербай»</a:t>
            </a:r>
          </a:p>
        </p:txBody>
      </p:sp>
      <p:pic>
        <p:nvPicPr>
          <p:cNvPr id="19460" name="Содержимое 9" descr="DSCF9354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42844" y="1785926"/>
            <a:ext cx="4357688" cy="3357563"/>
          </a:xfrm>
        </p:spPr>
      </p:pic>
      <p:pic>
        <p:nvPicPr>
          <p:cNvPr id="19461" name="Содержимое 10" descr="DSCF9828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3214688"/>
            <a:ext cx="4327525" cy="34607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1214438"/>
          </a:xfrm>
        </p:spPr>
        <p:txBody>
          <a:bodyPr/>
          <a:lstStyle/>
          <a:p>
            <a:pPr algn="ctr"/>
            <a:r>
              <a:rPr lang="ru-RU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Организованная образовательная деятельность по художественно – эстетическому развитию (рисование) «Украшение татарского фартука»</a:t>
            </a:r>
          </a:p>
        </p:txBody>
      </p:sp>
      <p:pic>
        <p:nvPicPr>
          <p:cNvPr id="20482" name="Содержимое 6" descr="DSCF931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2875" y="1643063"/>
            <a:ext cx="4857750" cy="3643312"/>
          </a:xfrm>
        </p:spPr>
      </p:pic>
      <p:pic>
        <p:nvPicPr>
          <p:cNvPr id="20483" name="Содержимое 7" descr="DSCF9319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214938" y="1643063"/>
            <a:ext cx="3754437" cy="5005387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</TotalTime>
  <Words>1075</Words>
  <Application>Microsoft Office PowerPoint</Application>
  <PresentationFormat>Экран (4:3)</PresentationFormat>
  <Paragraphs>144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Constantia</vt:lpstr>
      <vt:lpstr>Times New Roman</vt:lpstr>
      <vt:lpstr>Wingdings 2</vt:lpstr>
      <vt:lpstr>Поток</vt:lpstr>
      <vt:lpstr>    Проектная работа «Формирование культуры межнационального общения детей старшего дошкольного возраста посредством создания мини – музея»</vt:lpstr>
      <vt:lpstr> </vt:lpstr>
      <vt:lpstr>Этапы работы над проектом. 1. Подготовительный этап</vt:lpstr>
      <vt:lpstr>Сводная таблица результатов диагностики уровня сформированности культуры межнационального общения у детей старшего дошкольного возраста</vt:lpstr>
      <vt:lpstr>    Был разработан комплекс мероприятий, направленный на формирование культуры межнационального общения старших дошкольников в процессе создания мини – музея. </vt:lpstr>
      <vt:lpstr>Этапы работы над проектом. 2. Основной этап</vt:lpstr>
      <vt:lpstr>Фрагмент таблицы «Комплекс мероприятий, направленный на формирование культуры межнационального общения в процессе создания мини – музея»</vt:lpstr>
      <vt:lpstr>Презентация PowerPoint</vt:lpstr>
      <vt:lpstr>Организованная образовательная деятельность по художественно – эстетическому развитию (рисование) «Украшение татарского фартука»</vt:lpstr>
      <vt:lpstr>Организованная образовательная деятельность по познавательному развитию «Музыкальные народные инструменты – балалайка и домбра»</vt:lpstr>
      <vt:lpstr>Чтение и просмотр мультфильма казахской народной сказки «Жадный бай и Алдар – Косе»</vt:lpstr>
      <vt:lpstr>Организованная образовательная деятельность по художественно – эстетическому развитию (аппликация)</vt:lpstr>
      <vt:lpstr>Организованная образовательная деятельность по художественно эстетическому развитию (лепка)</vt:lpstr>
      <vt:lpstr>Изготовление чучела Масленицы на развлечение</vt:lpstr>
      <vt:lpstr>Игра на сплочение детского коллектива  «Цветок дружбы»</vt:lpstr>
      <vt:lpstr>Этапы работы над проектом. 3. Заключительный этап</vt:lpstr>
      <vt:lpstr>Сводная таблица результатов диагностики уровня сформированности культуры межнационального воспитания у детей старшего дошкольного возраста</vt:lpstr>
      <vt:lpstr>К завершению проектной работы наш мини – музей уже насчитывает более 40 экспонатов. Развивающая предметная среда мини – музея оборудована с учетом возрастных особенностей детей. Все экспонаты связаны между собой по содержанию, масштабу и художественному решению.</vt:lpstr>
      <vt:lpstr>Еще одним показателем того, что наша работа не прошла даром и была результативной, является то, что дети переносят полученные знания в самостоятельную деятельность.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Проектная работа «Формирование культуры межнационального общения детей старшего дошкольного возраста посредством создания мини – музея»</dc:title>
  <dc:creator>Анна</dc:creator>
  <cp:lastModifiedBy>user</cp:lastModifiedBy>
  <cp:revision>5</cp:revision>
  <dcterms:created xsi:type="dcterms:W3CDTF">2026-07-27T16:26:58Z</dcterms:created>
  <dcterms:modified xsi:type="dcterms:W3CDTF">2026-07-28T15:01:19Z</dcterms:modified>
</cp:coreProperties>
</file>