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13F7F-990E-4179-A06E-C5A68F2A4BC9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D909-1164-4A2E-9AC9-25EFDA42B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886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13F7F-990E-4179-A06E-C5A68F2A4BC9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D909-1164-4A2E-9AC9-25EFDA42B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330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13F7F-990E-4179-A06E-C5A68F2A4BC9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D909-1164-4A2E-9AC9-25EFDA42B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148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13F7F-990E-4179-A06E-C5A68F2A4BC9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D909-1164-4A2E-9AC9-25EFDA42B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13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13F7F-990E-4179-A06E-C5A68F2A4BC9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D909-1164-4A2E-9AC9-25EFDA42B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650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13F7F-990E-4179-A06E-C5A68F2A4BC9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D909-1164-4A2E-9AC9-25EFDA42B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014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13F7F-990E-4179-A06E-C5A68F2A4BC9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D909-1164-4A2E-9AC9-25EFDA42B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493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13F7F-990E-4179-A06E-C5A68F2A4BC9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D909-1164-4A2E-9AC9-25EFDA42B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441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13F7F-990E-4179-A06E-C5A68F2A4BC9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D909-1164-4A2E-9AC9-25EFDA42B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310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13F7F-990E-4179-A06E-C5A68F2A4BC9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D909-1164-4A2E-9AC9-25EFDA42B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12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13F7F-990E-4179-A06E-C5A68F2A4BC9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D909-1164-4A2E-9AC9-25EFDA42B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494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13F7F-990E-4179-A06E-C5A68F2A4BC9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9D909-1164-4A2E-9AC9-25EFDA42B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66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matuzova_ee\Desktop\ПОРТНОВ сайт\photo_2024-12-17_15-57-44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4624"/>
            <a:ext cx="6768752" cy="676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929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atuzova_ee\Desktop\ПОРТНОВ сайт\photo_2024-12-17_15-57-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0466"/>
            <a:ext cx="6650902" cy="665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2791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matuzova_ee\Desktop\ПОРТНОВ сайт\photo_2024-12-17_15-57-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6632"/>
            <a:ext cx="6696744" cy="669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413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matuzova_ee\Desktop\ПОРТНОВ сайт\photo_2024-12-17_15-57-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412" y="44624"/>
            <a:ext cx="6741368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642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matuzova_ee\Desktop\ПОРТНОВ сайт\photo_2024-12-17_15-57-43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91412"/>
            <a:ext cx="6721964" cy="672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538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tuzova_ee\Desktop\ПОРТНОВ сайт\photo_2024-12-17_15-57-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5701"/>
            <a:ext cx="6705667" cy="670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1811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Office PowerPoint</Application>
  <PresentationFormat>Экран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МАТУЗОВА Елена Эдуардовна</dc:creator>
  <cp:lastModifiedBy>МАТУЗОВА Елена Эдуардовна</cp:lastModifiedBy>
  <cp:revision>12</cp:revision>
  <dcterms:created xsi:type="dcterms:W3CDTF">2024-12-23T05:34:52Z</dcterms:created>
  <dcterms:modified xsi:type="dcterms:W3CDTF">2024-12-23T06:11:47Z</dcterms:modified>
</cp:coreProperties>
</file>