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9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08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5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24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19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2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82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11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72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230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82EA9-AEBB-4411-8E26-139935376FA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D36C-5731-42C2-991C-66FD03982E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5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ПОРТНОВ сайт\Без имен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02" y="1754814"/>
            <a:ext cx="8458613" cy="34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769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Без имени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632"/>
            <a:ext cx="5690316" cy="654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1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ПОРТНОВ сайт\Без имени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9913"/>
            <a:ext cx="5760640" cy="662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770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ПОРТНОВ сайт\Без имени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3261"/>
            <a:ext cx="5832648" cy="671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74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ПОРТНОВ сайт\Без имени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800"/>
            <a:ext cx="5826600" cy="670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5868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6</cp:revision>
  <dcterms:created xsi:type="dcterms:W3CDTF">2025-01-14T11:02:13Z</dcterms:created>
  <dcterms:modified xsi:type="dcterms:W3CDTF">2025-01-14T11:08:23Z</dcterms:modified>
</cp:coreProperties>
</file>