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5"/>
  </p:notesMasterIdLst>
  <p:sldIdLst>
    <p:sldId id="257" r:id="rId2"/>
    <p:sldId id="258" r:id="rId3"/>
    <p:sldId id="259" r:id="rId4"/>
  </p:sldIdLst>
  <p:sldSz cx="9144000" cy="6858000" type="screen4x3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062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06E218-3FB9-4856-B402-B05EC0EDE0FD}" type="datetimeFigureOut">
              <a:rPr lang="ru-RU" smtClean="0"/>
              <a:t>14.08.2024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2ED6424-4674-44CF-948C-3692E7D77C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90902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5EB4D4-C360-467D-98F5-2DC36991800D}" type="slidenum">
              <a:rPr lang="ru-RU" smtClean="0">
                <a:solidFill>
                  <a:prstClr val="black"/>
                </a:solidFill>
              </a:rPr>
              <a:pPr/>
              <a:t>1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24566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5EB4D4-C360-467D-98F5-2DC36991800D}" type="slidenum">
              <a:rPr lang="ru-RU" smtClean="0">
                <a:solidFill>
                  <a:prstClr val="black"/>
                </a:solidFill>
              </a:rPr>
              <a:pPr/>
              <a:t>2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24566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5EB4D4-C360-467D-98F5-2DC36991800D}" type="slidenum">
              <a:rPr lang="ru-RU" smtClean="0">
                <a:solidFill>
                  <a:prstClr val="black"/>
                </a:solidFill>
              </a:rPr>
              <a:pPr/>
              <a:t>3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24566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B78E7D-9527-4C52-A6C4-3BA315631DD9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14.08.2024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1D1DF9-E610-4627-B4A7-3EB1580CF8D0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97382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B78E7D-9527-4C52-A6C4-3BA315631DD9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14.08.2024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1D1DF9-E610-4627-B4A7-3EB1580CF8D0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61424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B78E7D-9527-4C52-A6C4-3BA315631DD9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14.08.2024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1D1DF9-E610-4627-B4A7-3EB1580CF8D0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113007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B78E7D-9527-4C52-A6C4-3BA315631DD9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14.08.2024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1D1DF9-E610-4627-B4A7-3EB1580CF8D0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26641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B78E7D-9527-4C52-A6C4-3BA315631DD9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14.08.2024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1D1DF9-E610-4627-B4A7-3EB1580CF8D0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37213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B78E7D-9527-4C52-A6C4-3BA315631DD9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14.08.2024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1D1DF9-E610-4627-B4A7-3EB1580CF8D0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63325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B78E7D-9527-4C52-A6C4-3BA315631DD9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14.08.2024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1D1DF9-E610-4627-B4A7-3EB1580CF8D0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732885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B78E7D-9527-4C52-A6C4-3BA315631DD9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14.08.2024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1D1DF9-E610-4627-B4A7-3EB1580CF8D0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60422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B78E7D-9527-4C52-A6C4-3BA315631DD9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14.08.2024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1D1DF9-E610-4627-B4A7-3EB1580CF8D0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501460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B78E7D-9527-4C52-A6C4-3BA315631DD9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14.08.2024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1D1DF9-E610-4627-B4A7-3EB1580CF8D0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547770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B78E7D-9527-4C52-A6C4-3BA315631DD9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14.08.2024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1D1DF9-E610-4627-B4A7-3EB1580CF8D0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55453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0CB78E7D-9527-4C52-A6C4-3BA315631DD9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14.08.2024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661D1DF9-E610-4627-B4A7-3EB1580CF8D0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94232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79512" y="764704"/>
            <a:ext cx="8856984" cy="5112568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ru-RU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</a:t>
            </a:r>
            <a:r>
              <a:rPr lang="ru-RU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помещении</a:t>
            </a:r>
          </a:p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sz="1400" b="1" dirty="0"/>
          </a:p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ru-RU" sz="1400" b="1" dirty="0" smtClean="0"/>
              <a:t>     Штормовой </a:t>
            </a:r>
            <a:r>
              <a:rPr lang="ru-RU" sz="1400" b="1" dirty="0"/>
              <a:t>ветер с порывами до 15-20 метров в секунду? Главная рекомендация - по возможности пережидать непогоду в капитальном строении.</a:t>
            </a:r>
          </a:p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ru-RU" sz="1400" b="1" dirty="0" smtClean="0"/>
              <a:t>     Если </a:t>
            </a:r>
            <a:r>
              <a:rPr lang="ru-RU" sz="1400" b="1" dirty="0"/>
              <a:t>во время урагана вы оказались дома, в магазине или на работе, в каком-либо другом помещении:</a:t>
            </a:r>
          </a:p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ru-RU" sz="1400" b="1" dirty="0"/>
              <a:t>– уберите с балконов, подоконников и лоджий вещи, цветочные горшки, которые могут быть захвачены воздушным потоком;</a:t>
            </a:r>
          </a:p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ru-RU" sz="1400" b="1" dirty="0"/>
              <a:t>– погасите огонь, выключите из сети электроприборы, закройте газовые краны;</a:t>
            </a:r>
          </a:p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ru-RU" sz="1400" b="1" dirty="0"/>
              <a:t>– оставьте включенными радиоприемники, по ним может поступить важная информация;</a:t>
            </a:r>
          </a:p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ru-RU" sz="1400" b="1" dirty="0"/>
              <a:t>– не подходите к окнам, осколки стекол могут ранить;</a:t>
            </a:r>
          </a:p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ru-RU" sz="1400" b="1" dirty="0"/>
              <a:t>– по рекомендации МЧС, стекла окон при штормовом предупреждении желательно оклеить, по возможности защитить их ставнями или щитами;</a:t>
            </a:r>
          </a:p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ru-RU" sz="1400" b="1" dirty="0"/>
              <a:t>– закройте окна и двери с наветренной стороны;</a:t>
            </a:r>
          </a:p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ru-RU" sz="1400" b="1" dirty="0"/>
              <a:t>– переждите стихию в ванной комнате, туалете, кладовке и других внутренних помещениях, не имеющих прямого сообщения с улицей;</a:t>
            </a:r>
          </a:p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ru-RU" sz="1400" b="1" dirty="0"/>
              <a:t>– можно встать вплотную к стене или спрятаться во встроенном шкафу;</a:t>
            </a:r>
          </a:p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ru-RU" sz="1400" b="1" dirty="0"/>
              <a:t>– не прикасайтесь к трубам газоснабжения, водоснабжения, центрального отопления, а также к оборванным проводам и металлической сантехнике;</a:t>
            </a:r>
          </a:p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ru-RU" sz="1400" b="1" dirty="0"/>
              <a:t>– не пользуйтесь лифтами, иначе вы рискуете быть заблокированными.</a:t>
            </a:r>
          </a:p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ru-RU" sz="1400" b="1" dirty="0" smtClean="0"/>
              <a:t>     МЧС </a:t>
            </a:r>
            <a:r>
              <a:rPr lang="ru-RU" sz="1400" b="1" dirty="0"/>
              <a:t>рекомендует в случае штормового предупреждения подготовить запас воды и пищи, медикаментов.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ru-RU" sz="1400" b="1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9512" y="260648"/>
            <a:ext cx="8784976" cy="432048"/>
          </a:xfrm>
        </p:spPr>
        <p:txBody>
          <a:bodyPr/>
          <a:lstStyle/>
          <a:p>
            <a:pPr marL="182880" indent="0" algn="ctr">
              <a:buNone/>
            </a:pP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</a:rPr>
              <a:t>Как не стать жертвой урагана</a:t>
            </a:r>
            <a:endParaRPr lang="ru-RU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55000" endA="300" endPos="455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2728036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79512" y="764704"/>
            <a:ext cx="8856984" cy="5112568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ru-RU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 улице</a:t>
            </a:r>
          </a:p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sz="1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ru-RU" sz="1400" b="1" dirty="0" smtClean="0"/>
              <a:t>   Если </a:t>
            </a:r>
            <a:r>
              <a:rPr lang="ru-RU" sz="1400" b="1" dirty="0"/>
              <a:t>во время урагана или бури вы оказались на улице: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ru-RU" sz="1400" b="1" dirty="0"/>
              <a:t>– следует находиться как можно дальше от зданий;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ru-RU" sz="1400" b="1" dirty="0"/>
              <a:t>– постарайтесь спрятаться в кювете, яме, канаве, прижавшись плотно к земле,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ru-RU" sz="1400" b="1" dirty="0"/>
              <a:t>– укройтесь ветками, деревянными щитами или пластмассовыми конструкциями, это спасет от летящих осколков черепицы, шифера, различных предметов;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ru-RU" sz="1400" b="1" dirty="0"/>
              <a:t>– используйте подземные переходы;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ru-RU" sz="1400" b="1" dirty="0"/>
              <a:t>– не прячьтесь под деревьями и отдельно стоящими конструкциями, особенно металлическими, мачтами освещения и столбами;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ru-RU" sz="1400" b="1" dirty="0"/>
              <a:t>– не подходите близко к линиям электропередач, антеннам, молниеотводам и водостокам;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ru-RU" sz="1400" b="1" dirty="0"/>
              <a:t>– не заходите в поврежденные здания, так как они могут обрушиться при порывах ветра;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ru-RU" sz="1400" b="1" dirty="0"/>
              <a:t>– нельзя находиться рядом с легковоспламеняющимися и ядовитыми веществами.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ru-RU" sz="1400" b="1" dirty="0"/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ru-RU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</a:t>
            </a:r>
            <a:r>
              <a:rPr lang="ru-RU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автомобиле</a:t>
            </a:r>
          </a:p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ru-RU" sz="1400" b="1" dirty="0" smtClean="0"/>
              <a:t>     Если </a:t>
            </a:r>
            <a:r>
              <a:rPr lang="ru-RU" sz="1400" b="1" dirty="0"/>
              <a:t>во время урагана вы оказались внутри автомобиля: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ru-RU" sz="1400" b="1" dirty="0"/>
              <a:t>– не покидайте его, закройте окна и опустите антенну радиоприемника.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ru-RU" sz="1400" b="1" dirty="0"/>
              <a:t>– не следует парковаться рядом с деревьями, рекламными и информационными конструкциями.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ru-RU" sz="1400" b="1" dirty="0" smtClean="0"/>
              <a:t>     Чаще </a:t>
            </a:r>
            <a:r>
              <a:rPr lang="ru-RU" sz="1400" b="1" dirty="0"/>
              <a:t>всего при урагане происходит падение деревьев с поврежденными корнями, поэтому желательно заранее отправить заявку в УК на </a:t>
            </a:r>
            <a:r>
              <a:rPr lang="ru-RU" sz="1400" b="1"/>
              <a:t>устранение </a:t>
            </a:r>
            <a:r>
              <a:rPr lang="ru-RU" sz="1400" b="1" smtClean="0"/>
              <a:t>«больных» </a:t>
            </a:r>
            <a:r>
              <a:rPr lang="ru-RU" sz="1400" b="1" dirty="0"/>
              <a:t>деревьев во дворе и опилку кроны.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ru-RU" sz="1400" b="1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9512" y="260648"/>
            <a:ext cx="8784976" cy="432048"/>
          </a:xfrm>
        </p:spPr>
        <p:txBody>
          <a:bodyPr/>
          <a:lstStyle/>
          <a:p>
            <a:pPr marL="182880" indent="0" algn="ctr">
              <a:buNone/>
            </a:pP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</a:rPr>
              <a:t>Как не стать жертвой урагана</a:t>
            </a:r>
            <a:endParaRPr lang="ru-RU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55000" endA="300" endPos="455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5898821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79512" y="764704"/>
            <a:ext cx="8856984" cy="5112568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ru-RU" sz="1600" b="1" dirty="0" smtClean="0"/>
              <a:t>Что </a:t>
            </a:r>
            <a:r>
              <a:rPr lang="ru-RU" sz="1600" b="1" dirty="0"/>
              <a:t>делать после </a:t>
            </a:r>
            <a:r>
              <a:rPr lang="ru-RU" sz="1600" b="1" dirty="0" smtClean="0"/>
              <a:t>урагана</a:t>
            </a:r>
          </a:p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sz="1600" b="1" dirty="0"/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ru-RU" sz="1400" b="1" dirty="0"/>
              <a:t>– когда ветер стихнет, не стоит сразу же выходить на улицу: через несколько минут шквал может повториться;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ru-RU" sz="1400" b="1" dirty="0"/>
              <a:t>– выходя из дома, осмотритесь – нет ли нависающих предметов и частей сломанных конструкций, оборванных проводов, поваленных деревьев, раскачивающихся рекламных вывесок;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ru-RU" sz="1400" b="1" dirty="0"/>
              <a:t>– убедитесь, что нет запаха газа; огонь нельзя зажигать до тех пор, пока не будет уверенности, что обошлось без утечек;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ru-RU" sz="1400" b="1" dirty="0"/>
              <a:t>– пользоваться электроприборами можно лишь после того, как они будут проверены и тщательно просушены.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ru-RU" sz="1400" b="1" dirty="0"/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ru-RU" sz="1400" b="1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9512" y="260648"/>
            <a:ext cx="8784976" cy="432048"/>
          </a:xfrm>
        </p:spPr>
        <p:txBody>
          <a:bodyPr/>
          <a:lstStyle/>
          <a:p>
            <a:pPr marL="182880" indent="0" algn="ctr">
              <a:buNone/>
            </a:pP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</a:rPr>
              <a:t>Как не стать жертвой урагана</a:t>
            </a:r>
            <a:endParaRPr lang="ru-RU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55000" endA="300" endPos="45500" dir="5400000" sy="-100000" algn="bl" rotWithShape="0"/>
              </a:effectLst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998" y="3140969"/>
            <a:ext cx="2324379" cy="30963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7031" y="3140969"/>
            <a:ext cx="4586977" cy="30962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11896916"/>
      </p:ext>
    </p:extLst>
  </p:cSld>
  <p:clrMapOvr>
    <a:masterClrMapping/>
  </p:clrMapOvr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</TotalTime>
  <Words>511</Words>
  <Application>Microsoft Office PowerPoint</Application>
  <PresentationFormat>Экран (4:3)</PresentationFormat>
  <Paragraphs>45</Paragraphs>
  <Slides>3</Slides>
  <Notes>3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Воздушный поток</vt:lpstr>
      <vt:lpstr>Как не стать жертвой урагана</vt:lpstr>
      <vt:lpstr>Как не стать жертвой урагана</vt:lpstr>
      <vt:lpstr>Как не стать жертвой урагана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Как не стать жертвой урагана</dc:title>
  <dc:creator>МАТУЗОВА Елена Эдуардовна</dc:creator>
  <cp:lastModifiedBy>МАТУЗОВА Елена Эдуардовна</cp:lastModifiedBy>
  <cp:revision>3</cp:revision>
  <cp:lastPrinted>2024-08-14T11:35:06Z</cp:lastPrinted>
  <dcterms:created xsi:type="dcterms:W3CDTF">2024-08-14T11:21:32Z</dcterms:created>
  <dcterms:modified xsi:type="dcterms:W3CDTF">2024-08-14T11:44:06Z</dcterms:modified>
</cp:coreProperties>
</file>