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24"/>
  </p:notesMasterIdLst>
  <p:sldIdLst>
    <p:sldId id="256" r:id="rId2"/>
    <p:sldId id="439" r:id="rId3"/>
    <p:sldId id="443" r:id="rId4"/>
    <p:sldId id="431" r:id="rId5"/>
    <p:sldId id="428" r:id="rId6"/>
    <p:sldId id="422" r:id="rId7"/>
    <p:sldId id="433" r:id="rId8"/>
    <p:sldId id="426" r:id="rId9"/>
    <p:sldId id="437" r:id="rId10"/>
    <p:sldId id="413" r:id="rId11"/>
    <p:sldId id="421" r:id="rId12"/>
    <p:sldId id="395" r:id="rId13"/>
    <p:sldId id="444" r:id="rId14"/>
    <p:sldId id="445" r:id="rId15"/>
    <p:sldId id="432" r:id="rId16"/>
    <p:sldId id="440" r:id="rId17"/>
    <p:sldId id="447" r:id="rId18"/>
    <p:sldId id="441" r:id="rId19"/>
    <p:sldId id="448" r:id="rId20"/>
    <p:sldId id="446" r:id="rId21"/>
    <p:sldId id="442" r:id="rId22"/>
    <p:sldId id="40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D6"/>
    <a:srgbClr val="D9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54326-6FE4-4D6E-8BFF-C810EA3A07DF}" type="datetimeFigureOut">
              <a:rPr lang="ru-RU" smtClean="0"/>
              <a:pPr/>
              <a:t>28.12.2015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B4852-3644-4101-83FA-E4F0A05F54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344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B4852-3644-4101-83FA-E4F0A05F5425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38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479C-D9F9-4ABA-AE9F-FF44BBDCF84A}" type="datetimeFigureOut">
              <a:rPr lang="ru-RU" smtClean="0"/>
              <a:pPr/>
              <a:t>28.12.2015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28843-1490-4C9D-BC0D-E1791F252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479C-D9F9-4ABA-AE9F-FF44BBDCF84A}" type="datetimeFigureOut">
              <a:rPr lang="ru-RU" smtClean="0"/>
              <a:pPr/>
              <a:t>28.12.2015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28843-1490-4C9D-BC0D-E1791F252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479C-D9F9-4ABA-AE9F-FF44BBDCF84A}" type="datetimeFigureOut">
              <a:rPr lang="ru-RU" smtClean="0"/>
              <a:pPr/>
              <a:t>28.12.2015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28843-1490-4C9D-BC0D-E1791F252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479C-D9F9-4ABA-AE9F-FF44BBDCF84A}" type="datetimeFigureOut">
              <a:rPr lang="ru-RU" smtClean="0"/>
              <a:pPr/>
              <a:t>28.12.2015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28843-1490-4C9D-BC0D-E1791F252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479C-D9F9-4ABA-AE9F-FF44BBDCF84A}" type="datetimeFigureOut">
              <a:rPr lang="ru-RU" smtClean="0"/>
              <a:pPr/>
              <a:t>28.12.2015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28843-1490-4C9D-BC0D-E1791F252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479C-D9F9-4ABA-AE9F-FF44BBDCF84A}" type="datetimeFigureOut">
              <a:rPr lang="ru-RU" smtClean="0"/>
              <a:pPr/>
              <a:t>28.12.2015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28843-1490-4C9D-BC0D-E1791F252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479C-D9F9-4ABA-AE9F-FF44BBDCF84A}" type="datetimeFigureOut">
              <a:rPr lang="ru-RU" smtClean="0"/>
              <a:pPr/>
              <a:t>28.12.2015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28843-1490-4C9D-BC0D-E1791F252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479C-D9F9-4ABA-AE9F-FF44BBDCF84A}" type="datetimeFigureOut">
              <a:rPr lang="ru-RU" smtClean="0"/>
              <a:pPr/>
              <a:t>28.12.2015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28843-1490-4C9D-BC0D-E1791F252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479C-D9F9-4ABA-AE9F-FF44BBDCF84A}" type="datetimeFigureOut">
              <a:rPr lang="ru-RU" smtClean="0"/>
              <a:pPr/>
              <a:t>28.12.2015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8628843-1490-4C9D-BC0D-E1791F25289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479C-D9F9-4ABA-AE9F-FF44BBDCF84A}" type="datetimeFigureOut">
              <a:rPr lang="ru-RU" smtClean="0"/>
              <a:pPr/>
              <a:t>28.12.2015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28843-1490-4C9D-BC0D-E1791F252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479C-D9F9-4ABA-AE9F-FF44BBDCF84A}" type="datetimeFigureOut">
              <a:rPr lang="ru-RU" smtClean="0"/>
              <a:pPr/>
              <a:t>28.12.2015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28843-1490-4C9D-BC0D-E1791F252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5CA479C-D9F9-4ABA-AE9F-FF44BBDCF84A}" type="datetimeFigureOut">
              <a:rPr lang="ru-RU" smtClean="0"/>
              <a:pPr/>
              <a:t>28.12.2015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628843-1490-4C9D-BC0D-E1791F25289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556792"/>
            <a:ext cx="8363632" cy="5760640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6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6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6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ОТЧЕТ </a:t>
            </a:r>
            <a:br>
              <a:rPr lang="ru-RU" sz="6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администрации </a:t>
            </a:r>
            <a:br>
              <a:rPr lang="ru-RU" sz="4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5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Трусовского</a:t>
            </a:r>
            <a:r>
              <a:rPr lang="ru-RU" sz="4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района </a:t>
            </a:r>
            <a:br>
              <a:rPr lang="ru-RU" sz="4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2015 года</a:t>
            </a:r>
            <a:br>
              <a:rPr lang="ru-RU" sz="4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Павел\Desktop\prz\gerb_ast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357166"/>
            <a:ext cx="1555750" cy="191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1772" y="332656"/>
            <a:ext cx="8363632" cy="2928958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ru-RU" sz="1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</a:t>
            </a:r>
            <a:endParaRPr lang="ru-RU" sz="200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214290"/>
            <a:ext cx="8358246" cy="10156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70 – </a:t>
            </a:r>
            <a:r>
              <a:rPr lang="ru-RU" sz="3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летие</a:t>
            </a:r>
            <a:r>
              <a:rPr lang="ru-RU" sz="3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Победы в Великой Отечественной войне.</a:t>
            </a:r>
            <a:endParaRPr lang="ru-RU" sz="3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124" name="Picture 4" descr="F:\фото\2015\вручение медалей по школам\вручение медалей СОШ 55\IMG_40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686" y="1229953"/>
            <a:ext cx="3736718" cy="280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Кузьмин\Desktop\72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29953"/>
            <a:ext cx="4536859" cy="280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Кузьмин\Desktop\http--www.astrobl.ru-sites-default-files-images-additional-143091930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604" y="4069439"/>
            <a:ext cx="4119354" cy="275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81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1772" y="332656"/>
            <a:ext cx="8363632" cy="2928958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ru-RU" sz="1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</a:t>
            </a:r>
            <a:endParaRPr lang="ru-RU" sz="200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214290"/>
            <a:ext cx="8358246" cy="10156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70 – </a:t>
            </a:r>
            <a:r>
              <a:rPr lang="ru-RU" sz="3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летие</a:t>
            </a:r>
            <a:r>
              <a:rPr lang="ru-RU" sz="3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Победы в Великой Отечественной войне.</a:t>
            </a:r>
            <a:endParaRPr lang="ru-RU" sz="3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2" name="Picture 4" descr="C:\Users\Кузьмин\Desktop\Победа70лет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112" y="908720"/>
            <a:ext cx="3200017" cy="174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фото\стэнд последний вариант\285x333-2-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29953"/>
            <a:ext cx="4659364" cy="526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76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1472" y="214290"/>
            <a:ext cx="8001056" cy="20621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Исполнение программы «Наказы избирателей депутатам Думы Астраханской области и </a:t>
            </a:r>
          </a:p>
          <a:p>
            <a:pPr algn="ctr"/>
            <a:r>
              <a:rPr lang="ru-RU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депутатам  Думы МО «Город Астрахань»</a:t>
            </a:r>
            <a:endParaRPr lang="ru-RU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071678"/>
            <a:ext cx="8858280" cy="478632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720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1368000727_img_59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420888"/>
            <a:ext cx="4508518" cy="3000396"/>
          </a:xfrm>
          <a:prstGeom prst="rect">
            <a:avLst/>
          </a:prstGeom>
          <a:noFill/>
        </p:spPr>
      </p:pic>
      <p:pic>
        <p:nvPicPr>
          <p:cNvPr id="1027" name="Picture 3" descr="C:\Users\1\Desktop\foto8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2861" y="2420888"/>
            <a:ext cx="3906857" cy="300039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996952"/>
            <a:ext cx="8820472" cy="3861048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1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1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3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3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1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1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310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Кузьмин\Desktop\dsc037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48228"/>
            <a:ext cx="4364310" cy="397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Кузьмин\Desktop\dsc_26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1648228"/>
            <a:ext cx="4104455" cy="400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789806"/>
            <a:ext cx="8858280" cy="4722318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000" dirty="0" smtClean="0">
                <a:solidFill>
                  <a:schemeClr val="tx1"/>
                </a:solidFill>
              </a:rPr>
              <a:t> </a:t>
            </a:r>
            <a:r>
              <a:rPr lang="ru-RU" sz="2500" dirty="0" smtClean="0">
                <a:solidFill>
                  <a:schemeClr val="tx1"/>
                </a:solidFill>
              </a:rPr>
              <a:t/>
            </a:r>
            <a:br>
              <a:rPr lang="ru-RU" sz="2500" dirty="0" smtClean="0">
                <a:solidFill>
                  <a:schemeClr val="tx1"/>
                </a:solidFill>
              </a:rPr>
            </a:br>
            <a:r>
              <a:rPr lang="ru-RU" sz="3000" dirty="0" smtClean="0">
                <a:solidFill>
                  <a:schemeClr val="tx1"/>
                </a:solidFill>
              </a:rPr>
              <a:t/>
            </a:r>
            <a:br>
              <a:rPr lang="ru-RU" sz="3000" dirty="0" smtClean="0">
                <a:solidFill>
                  <a:schemeClr val="tx1"/>
                </a:solidFill>
              </a:rPr>
            </a:br>
            <a:endParaRPr lang="ru-RU" sz="300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1\Desktop\dvor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492896"/>
            <a:ext cx="4525983" cy="3007893"/>
          </a:xfrm>
          <a:prstGeom prst="rect">
            <a:avLst/>
          </a:prstGeom>
          <a:noFill/>
        </p:spPr>
      </p:pic>
      <p:pic>
        <p:nvPicPr>
          <p:cNvPr id="3075" name="Picture 3" descr="C:\Users\1\Desktop\territory-7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79868" y="2492896"/>
            <a:ext cx="3714776" cy="300039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1472" y="214290"/>
            <a:ext cx="8001056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Обрезка зеленных насаждений и покос сорной растительности</a:t>
            </a:r>
            <a:endParaRPr lang="ru-RU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071678"/>
            <a:ext cx="8858280" cy="421484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300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1\Desktop\main17569816_c40e7da65de9a8b1896ace4569fa9d9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75" y="2276872"/>
            <a:ext cx="4311082" cy="3230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\Desktop\volggr_b_497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002" y="2270398"/>
            <a:ext cx="4256486" cy="319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001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1472" y="214290"/>
            <a:ext cx="8001056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Высадка зеленных насаждений и цветочной рассады</a:t>
            </a:r>
            <a:endParaRPr lang="ru-RU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071678"/>
            <a:ext cx="8858280" cy="423764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1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1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100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100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310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8" name="Picture 2" descr="http://im5-tub-ru.yandex.net/i?id=06912012d33e2c48bea157b901eae465-11-16f-50303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916832"/>
            <a:ext cx="3750527" cy="3672408"/>
          </a:xfrm>
          <a:prstGeom prst="rect">
            <a:avLst/>
          </a:prstGeom>
          <a:noFill/>
        </p:spPr>
      </p:pic>
      <p:pic>
        <p:nvPicPr>
          <p:cNvPr id="39940" name="Picture 4" descr="http://vmnews.ru/site-specific/vmnews.ru/upload/article-illustrations/2009/article-2953-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1916832"/>
            <a:ext cx="4799652" cy="367240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1472" y="214290"/>
            <a:ext cx="8001056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Выявление и ликвидация несанкционированных свалок</a:t>
            </a:r>
            <a:endParaRPr lang="ru-RU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6021288"/>
            <a:ext cx="8858280" cy="248722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0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0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0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0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0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0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0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0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72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72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720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1\Desktop\den_chisto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06" y="2348880"/>
            <a:ext cx="4000528" cy="321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administration.astrgorod.ru/sites/default/files/dsc05832.jpg?137382007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1" y="2351782"/>
            <a:ext cx="4000527" cy="32147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630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1472" y="214290"/>
            <a:ext cx="8001056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Проведение общегородских субботников</a:t>
            </a:r>
            <a:endParaRPr lang="ru-RU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071678"/>
            <a:ext cx="8858280" cy="430965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1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1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310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8" name="Picture 2" descr="D:\КУЗЬМИН\фото с фотика\Субботник АЦКК\IMG_87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7006" y="2507754"/>
            <a:ext cx="2428860" cy="3143272"/>
          </a:xfrm>
          <a:prstGeom prst="rect">
            <a:avLst/>
          </a:prstGeom>
          <a:noFill/>
        </p:spPr>
      </p:pic>
      <p:pic>
        <p:nvPicPr>
          <p:cNvPr id="45059" name="Picture 3" descr="D:\КУЗЬМИН\фото с фотика\Субботник АЦКК\IMG_87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492896"/>
            <a:ext cx="2500330" cy="3143272"/>
          </a:xfrm>
          <a:prstGeom prst="rect">
            <a:avLst/>
          </a:prstGeom>
          <a:noFill/>
        </p:spPr>
      </p:pic>
      <p:pic>
        <p:nvPicPr>
          <p:cNvPr id="45060" name="Picture 4" descr="D:\КУЗЬМИН\фото с фотика\Субботник АЦКК\IMG_87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38" y="2492896"/>
            <a:ext cx="3320950" cy="314327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1472" y="214290"/>
            <a:ext cx="8001056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Паспортизация контейнерных площадок</a:t>
            </a:r>
            <a:endParaRPr lang="ru-RU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3286124"/>
            <a:ext cx="8858280" cy="442915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000" dirty="0" smtClean="0">
                <a:ln w="1143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 smtClean="0">
                <a:ln w="1143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n w="1143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 smtClean="0">
                <a:ln w="1143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1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310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://www.nn.ru/data/forum/images/2013-06/67911551-4267-fu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564904"/>
            <a:ext cx="3786174" cy="3136214"/>
          </a:xfrm>
          <a:prstGeom prst="rect">
            <a:avLst/>
          </a:prstGeom>
          <a:noFill/>
        </p:spPr>
      </p:pic>
      <p:pic>
        <p:nvPicPr>
          <p:cNvPr id="1030" name="Picture 6" descr="http://www.taminfo.ru/uploads/posts/2013-07/1374661576_df8274146d792a8f1a9556b484b411b8.kamchat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06042" y="2564904"/>
            <a:ext cx="4467225" cy="311467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14290"/>
            <a:ext cx="8363632" cy="628654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28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214290"/>
            <a:ext cx="8358246" cy="181588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Работа с населением реализация жилищного законодательства.</a:t>
            </a:r>
          </a:p>
          <a:p>
            <a:pPr algn="ctr"/>
            <a:endParaRPr lang="ru-RU" sz="2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09558" y="366690"/>
            <a:ext cx="8363632" cy="4348194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1" i="0" u="none" strike="noStrike" kern="1200" cap="none" spc="0" normalizeH="0" baseline="0" noProof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1" i="0" u="none" strike="noStrike" kern="1200" cap="none" spc="0" normalizeH="0" baseline="0" noProof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1" i="0" u="none" strike="noStrike" kern="1200" cap="none" spc="0" normalizeH="0" baseline="0" noProof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1" i="0" u="none" strike="noStrike" kern="1200" cap="none" spc="0" normalizeH="0" baseline="0" noProof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1" i="0" u="none" strike="noStrike" kern="1200" cap="none" spc="0" normalizeH="0" baseline="0" noProof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1" i="0" u="none" strike="noStrike" kern="1200" cap="none" spc="0" normalizeH="0" baseline="0" noProof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1" i="0" u="none" strike="noStrike" kern="1200" cap="none" spc="0" normalizeH="0" baseline="0" noProof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0" normalizeH="0" baseline="0" noProof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0" normalizeH="0" baseline="0" noProof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1" i="0" u="none" strike="noStrike" kern="1200" cap="none" spc="0" normalizeH="0" baseline="0" noProof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1" i="0" u="none" strike="noStrike" kern="1200" cap="none" spc="0" normalizeH="0" baseline="0" noProof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1" i="0" u="none" strike="noStrike" kern="1200" cap="none" spc="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 descr="C:\Users\Кузьмин\Desktop\протоколы аппартного\встреча снаселение 30.10.15\фото\IMG_51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9708"/>
            <a:ext cx="3678498" cy="275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Кузьмин\Desktop\протоколы аппартного\сход 2015\дзержинского\фото\IMG_43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374" y="1277844"/>
            <a:ext cx="3697050" cy="275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Кузьмин\Desktop\протоколы аппартного\сход 2014\встреча 6 микрорайон\фото\IMG_14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544" y="4149080"/>
            <a:ext cx="4395578" cy="251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14290"/>
            <a:ext cx="8363632" cy="628654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28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214290"/>
            <a:ext cx="8358246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Подготовка к отопительному сезону.</a:t>
            </a:r>
          </a:p>
          <a:p>
            <a:pPr algn="ctr"/>
            <a:endParaRPr lang="ru-RU" sz="2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09558" y="366690"/>
            <a:ext cx="8363632" cy="4348194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1" i="0" u="none" strike="noStrike" kern="1200" cap="none" spc="0" normalizeH="0" baseline="0" noProof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1" i="0" u="none" strike="noStrike" kern="1200" cap="none" spc="0" normalizeH="0" baseline="0" noProof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1" i="0" u="none" strike="noStrike" kern="1200" cap="none" spc="0" normalizeH="0" baseline="0" noProof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1" i="0" u="none" strike="noStrike" kern="1200" cap="none" spc="0" normalizeH="0" baseline="0" noProof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1" i="0" u="none" strike="noStrike" kern="1200" cap="none" spc="0" normalizeH="0" baseline="0" noProof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1" i="0" u="none" strike="noStrike" kern="1200" cap="none" spc="0" normalizeH="0" baseline="0" noProof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1" i="0" u="none" strike="noStrike" kern="1200" cap="none" spc="0" normalizeH="0" baseline="0" noProof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0" normalizeH="0" baseline="0" noProof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0" normalizeH="0" baseline="0" noProof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1" i="0" u="none" strike="noStrike" kern="1200" cap="none" spc="0" normalizeH="0" baseline="0" noProof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1" i="0" u="none" strike="noStrike" kern="1200" cap="none" spc="0" normalizeH="0" baseline="0" noProof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1" i="0" u="none" strike="noStrike" kern="1200" cap="none" spc="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 descr="C:\Users\Кузьмин\Desktop\otopitelnyy_sezon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94" y="2348880"/>
            <a:ext cx="4058577" cy="271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Кузьмин\Desktop\otopitelnyy_sezon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836" y="2328551"/>
            <a:ext cx="4261354" cy="271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75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3357562"/>
            <a:ext cx="8363632" cy="314327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28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214290"/>
            <a:ext cx="8358246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Рейдовые мероприятия.</a:t>
            </a:r>
          </a:p>
          <a:p>
            <a:pPr algn="ctr"/>
            <a:endParaRPr lang="ru-RU" sz="2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0" name="Picture 2" descr="C:\Users\Кузьмин\Desktop\1330320676_rejd-3-vsalde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764704"/>
            <a:ext cx="4131037" cy="309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Кузьмин\Desktop\nAVVCnGuA2-800x6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281" y="764704"/>
            <a:ext cx="4423595" cy="309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r30.fssprus.ru/files/30/foto/news/04_05_2012/r_w_250/p1090338_20121019174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520" y="4010630"/>
            <a:ext cx="4131037" cy="2786082"/>
          </a:xfrm>
          <a:prstGeom prst="rect">
            <a:avLst/>
          </a:prstGeom>
          <a:noFill/>
        </p:spPr>
      </p:pic>
      <p:pic>
        <p:nvPicPr>
          <p:cNvPr id="9" name="Picture 8" descr="http://news.astrgorod.ru/sites/default/files/imagecache/lightbox/sovmestnyy_reyd_fot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36282" y="4010630"/>
            <a:ext cx="4423596" cy="27855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547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000108"/>
            <a:ext cx="8363632" cy="85725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7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7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72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4429132"/>
            <a:ext cx="8501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0"/>
            <a:ext cx="8503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/>
              <a:t>Мероприятия</a:t>
            </a:r>
            <a:endParaRPr lang="ru-RU" sz="3000" dirty="0" smtClean="0"/>
          </a:p>
          <a:p>
            <a:pPr algn="ctr"/>
            <a:endParaRPr lang="ru-RU" dirty="0"/>
          </a:p>
        </p:txBody>
      </p:sp>
      <p:pic>
        <p:nvPicPr>
          <p:cNvPr id="3" name="Picture 2" descr="C:\Users\Кузьмин\Desktop\12306040-12306060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712511"/>
            <a:ext cx="4399245" cy="2909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F:\DCIM\120___06\IMG_46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578" y="712511"/>
            <a:ext cx="4034895" cy="295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DCIM\119___05\IMG_448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28" y="3722181"/>
            <a:ext cx="4289937" cy="302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F:\DCIM\119___05\IMG_447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578" y="3796192"/>
            <a:ext cx="4034895" cy="295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000108"/>
            <a:ext cx="8363632" cy="85725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7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7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72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4429132"/>
            <a:ext cx="8501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0"/>
            <a:ext cx="8503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/>
              <a:t>Мероприятия</a:t>
            </a:r>
            <a:endParaRPr lang="ru-RU" sz="3000" dirty="0" smtClean="0"/>
          </a:p>
          <a:p>
            <a:pPr algn="ctr"/>
            <a:endParaRPr lang="ru-RU" dirty="0"/>
          </a:p>
        </p:txBody>
      </p:sp>
      <p:pic>
        <p:nvPicPr>
          <p:cNvPr id="4098" name="Picture 2" descr="C:\Users\Кузьмин\Desktop\IMG_26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676" y="548680"/>
            <a:ext cx="6172668" cy="339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Кузьмин\Desktop\IMG_24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4138460"/>
            <a:ext cx="4351613" cy="239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Кузьмин\Desktop\IMG_218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834" y="4138460"/>
            <a:ext cx="3845654" cy="239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83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000108"/>
            <a:ext cx="8363632" cy="85725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7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7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72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4429132"/>
            <a:ext cx="8501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0"/>
            <a:ext cx="8503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/>
              <a:t>Подготовка к Новому году</a:t>
            </a:r>
            <a:endParaRPr lang="ru-RU" sz="3000" dirty="0" smtClean="0"/>
          </a:p>
          <a:p>
            <a:pPr algn="ctr"/>
            <a:endParaRPr lang="ru-RU" dirty="0"/>
          </a:p>
        </p:txBody>
      </p:sp>
      <p:pic>
        <p:nvPicPr>
          <p:cNvPr id="2050" name="Picture 2" descr="C:\Users\Кузьмин\Desktop\фото с фотика\елка трусово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38" y="980728"/>
            <a:ext cx="314326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Кузьмин\Desktop\фото с фотика\фото школы новогодние игрушки\DSC_09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055" y="980728"/>
            <a:ext cx="2158929" cy="4799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Кузьмин\Desktop\фото с фотика\фото школы новогодние игрушки\IMG_52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96" y="980728"/>
            <a:ext cx="2993036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Кузьмин\Desktop\фото с фотика\фото школы новогодние игрушки\IMG_521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38" y="3284984"/>
            <a:ext cx="314326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Кузьмин\Desktop\фото с фотика\фото школы новогодние игрушки\IMG_521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96" y="3284984"/>
            <a:ext cx="2993036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70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8313" y="910491"/>
            <a:ext cx="8363632" cy="85725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7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7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72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4429132"/>
            <a:ext cx="8501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0"/>
            <a:ext cx="8503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/>
              <a:t>Строительство</a:t>
            </a:r>
            <a:endParaRPr lang="ru-RU" sz="3000" dirty="0" smtClean="0"/>
          </a:p>
          <a:p>
            <a:pPr algn="ctr"/>
            <a:endParaRPr lang="ru-RU" dirty="0"/>
          </a:p>
        </p:txBody>
      </p:sp>
      <p:pic>
        <p:nvPicPr>
          <p:cNvPr id="5123" name="Picture 3" descr="C:\Users\Кузьмин\Desktop\pamyatnik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46" y="764704"/>
            <a:ext cx="3529798" cy="571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00514" y="1116724"/>
            <a:ext cx="58864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скульптурной композиции </a:t>
            </a:r>
            <a:endParaRPr lang="ru-RU" sz="3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Святые благоверные Петр и </a:t>
            </a: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Феврония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Муромские» и благоустройство сквера по ул. Комсомольской возле Храма Преображения Господня Астраханской Епархии в </a:t>
            </a: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Трусовском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районе.</a:t>
            </a:r>
          </a:p>
        </p:txBody>
      </p:sp>
    </p:spTree>
    <p:extLst>
      <p:ext uri="{BB962C8B-B14F-4D97-AF65-F5344CB8AC3E}">
        <p14:creationId xmlns:p14="http://schemas.microsoft.com/office/powerpoint/2010/main" val="277230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1472" y="195867"/>
            <a:ext cx="8001056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Строительство</a:t>
            </a:r>
            <a:endParaRPr lang="ru-RU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864" y="2188062"/>
            <a:ext cx="8858280" cy="423764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1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1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400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4144" y="3899565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сквера по ул. Комсомольской возле Храма Преображения Господня Астраханской Епархии в </a:t>
            </a:r>
            <a:r>
              <a:rPr lang="ru-RU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Трусовском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районе.</a:t>
            </a:r>
            <a:endParaRPr lang="ru-RU" sz="2700" dirty="0"/>
          </a:p>
        </p:txBody>
      </p:sp>
      <p:pic>
        <p:nvPicPr>
          <p:cNvPr id="9" name="Picture 2" descr="C:\Users\Павел\Desktop\prz\gerb_ast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224" y="780642"/>
            <a:ext cx="2088232" cy="2576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C:\Users\Кузьмин\Desktop\IMG_525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4320480" cy="2863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Кузьмин\Desktop\IMG_525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72294"/>
            <a:ext cx="4392488" cy="283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92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5441" y="1062647"/>
            <a:ext cx="8363632" cy="85725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7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7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72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4429132"/>
            <a:ext cx="8501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0"/>
            <a:ext cx="8503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/>
              <a:t>Строительство</a:t>
            </a:r>
            <a:endParaRPr lang="ru-RU" sz="3000" dirty="0" smtClean="0"/>
          </a:p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00514" y="1116724"/>
            <a:ext cx="5886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Кузьмин\Desktop\ПАРК СЕМЬИ ЛЮБВИ И ВЕРНОСТИ\вид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675378"/>
            <a:ext cx="4302011" cy="275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Кузьмин\Desktop\ПАРК СЕМЬИ ЛЮБВИ И ВЕРНОСТИ\вид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472" y="675379"/>
            <a:ext cx="4187007" cy="275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Кузьмин\Desktop\ПАРК СЕМЬИ ЛЮБВИ И ВЕРНОСТИ\Визуализация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3632366"/>
            <a:ext cx="4323114" cy="2748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Кузьмин\Desktop\ПАРК СЕМЬИ ЛЮБВИ И ВЕРНОСТИ\Визуализация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472" y="3622163"/>
            <a:ext cx="4187007" cy="2759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82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000108"/>
            <a:ext cx="8363632" cy="85725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7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7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72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4429132"/>
            <a:ext cx="8501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0"/>
            <a:ext cx="8503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/>
              <a:t>Строительство</a:t>
            </a:r>
            <a:endParaRPr lang="ru-RU" sz="3000" dirty="0" smtClean="0"/>
          </a:p>
          <a:p>
            <a:pPr algn="ctr"/>
            <a:endParaRPr lang="ru-RU" dirty="0"/>
          </a:p>
        </p:txBody>
      </p:sp>
      <p:pic>
        <p:nvPicPr>
          <p:cNvPr id="5122" name="Picture 2" descr="C:\Users\Кузьмин\Desktop\IMG_25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3" y="2974524"/>
            <a:ext cx="4861774" cy="3555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1981" y="69269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стелы, символ 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«Каспия» на территории </a:t>
            </a: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Трусовского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района.</a:t>
            </a:r>
          </a:p>
        </p:txBody>
      </p:sp>
      <p:pic>
        <p:nvPicPr>
          <p:cNvPr id="1026" name="Picture 2" descr="C:\Users\Кузьмин\Desktop\IMG_51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830997"/>
            <a:ext cx="3431441" cy="576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5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14290"/>
            <a:ext cx="8363632" cy="6527078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6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ОТЧЕТ </a:t>
            </a:r>
            <a:br>
              <a:rPr lang="ru-RU" sz="6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администрации </a:t>
            </a:r>
            <a:br>
              <a:rPr lang="ru-RU" sz="4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5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Трусовского</a:t>
            </a:r>
            <a:r>
              <a:rPr lang="ru-RU" sz="4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района </a:t>
            </a:r>
            <a:r>
              <a:rPr lang="ru-RU" sz="4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4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2015 </a:t>
            </a:r>
            <a:r>
              <a:rPr lang="ru-RU" sz="4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года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Павел\Desktop\prz\gerb_ast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357166"/>
            <a:ext cx="1555750" cy="191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3972</TotalTime>
  <Words>143</Words>
  <Application>Microsoft Office PowerPoint</Application>
  <PresentationFormat>Экран (4:3)</PresentationFormat>
  <Paragraphs>48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Поток</vt:lpstr>
      <vt:lpstr>   ОТЧЕТ  администрации  Трусовского района  за 2015 года  </vt:lpstr>
      <vt:lpstr>-</vt:lpstr>
      <vt:lpstr>-</vt:lpstr>
      <vt:lpstr>        </vt:lpstr>
      <vt:lpstr>           </vt:lpstr>
      <vt:lpstr>           </vt:lpstr>
      <vt:lpstr>       </vt:lpstr>
      <vt:lpstr>          </vt:lpstr>
      <vt:lpstr>                         </vt:lpstr>
      <vt:lpstr>         </vt:lpstr>
      <vt:lpstr>          </vt:lpstr>
      <vt:lpstr>       </vt:lpstr>
      <vt:lpstr>       </vt:lpstr>
      <vt:lpstr>     </vt:lpstr>
      <vt:lpstr>                       </vt:lpstr>
      <vt:lpstr>                       </vt:lpstr>
      <vt:lpstr>                       </vt:lpstr>
      <vt:lpstr>                       </vt:lpstr>
      <vt:lpstr>         </vt:lpstr>
      <vt:lpstr>                       </vt:lpstr>
      <vt:lpstr>                       </vt:lpstr>
      <vt:lpstr> ОТЧЕТ  администрации  Трусовского района  за 2015 года 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 2012 года</dc:title>
  <dc:creator>Econ71</dc:creator>
  <cp:lastModifiedBy>Кузьмин</cp:lastModifiedBy>
  <cp:revision>539</cp:revision>
  <dcterms:created xsi:type="dcterms:W3CDTF">2013-03-11T12:15:03Z</dcterms:created>
  <dcterms:modified xsi:type="dcterms:W3CDTF">2015-12-28T05:45:43Z</dcterms:modified>
</cp:coreProperties>
</file>