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2" r:id="rId3"/>
    <p:sldId id="259" r:id="rId4"/>
    <p:sldId id="260" r:id="rId5"/>
    <p:sldId id="261" r:id="rId6"/>
    <p:sldId id="256" r:id="rId7"/>
    <p:sldId id="257" r:id="rId8"/>
    <p:sldId id="258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8AE2A-DE65-46B0-A8D9-D690B68974D5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1AD35-885E-4312-A573-9507C18E2E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682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8AE2A-DE65-46B0-A8D9-D690B68974D5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1AD35-885E-4312-A573-9507C18E2E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3318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8AE2A-DE65-46B0-A8D9-D690B68974D5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1AD35-885E-4312-A573-9507C18E2E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1390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8AE2A-DE65-46B0-A8D9-D690B68974D5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1AD35-885E-4312-A573-9507C18E2E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1778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8AE2A-DE65-46B0-A8D9-D690B68974D5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1AD35-885E-4312-A573-9507C18E2E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8069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8AE2A-DE65-46B0-A8D9-D690B68974D5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1AD35-885E-4312-A573-9507C18E2E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4306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8AE2A-DE65-46B0-A8D9-D690B68974D5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1AD35-885E-4312-A573-9507C18E2E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1332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8AE2A-DE65-46B0-A8D9-D690B68974D5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1AD35-885E-4312-A573-9507C18E2E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3112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8AE2A-DE65-46B0-A8D9-D690B68974D5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1AD35-885E-4312-A573-9507C18E2E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019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8AE2A-DE65-46B0-A8D9-D690B68974D5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1AD35-885E-4312-A573-9507C18E2E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1993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8AE2A-DE65-46B0-A8D9-D690B68974D5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1AD35-885E-4312-A573-9507C18E2E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6469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8AE2A-DE65-46B0-A8D9-D690B68974D5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E1AD35-885E-4312-A573-9507C18E2E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2619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atuzova_ee\Desktop\АГИТАЦИЯ\IMG_877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52" y="404664"/>
            <a:ext cx="8812920" cy="590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0504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matuzova_ee\Desktop\АГИТАЦИЯ\IMG_877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8712968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0324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C:\Users\matuzova_ee\Desktop\АГИТАЦИЯ\IMG_877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632"/>
            <a:ext cx="8496944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6444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C:\Users\matuzova_ee\Desktop\АГИТАЦИЯ\IMG_87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8640960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4796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matuzova_ee\Desktop\АГИТАЦИЯ\IMG_877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8712968" cy="655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6959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matuzova_ee\Desktop\АГИТАЦИЯ\IMG_87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6632"/>
            <a:ext cx="8424936" cy="655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77358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 descr="C:\Users\matuzova_ee\Desktop\АГИТАЦИЯ\IMG_877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568952" cy="6495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64913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matuzova_ee\Desktop\АГИТАЦИЯ\IMG_877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8640960" cy="6624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778014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Экран (4:3)</PresentationFormat>
  <Paragraphs>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МАТУЗОВА Елена Эдуардовна</dc:creator>
  <cp:lastModifiedBy>МАТУЗОВА Елена Эдуардовна</cp:lastModifiedBy>
  <cp:revision>10</cp:revision>
  <dcterms:created xsi:type="dcterms:W3CDTF">2025-04-29T11:33:42Z</dcterms:created>
  <dcterms:modified xsi:type="dcterms:W3CDTF">2025-04-29T11:43:14Z</dcterms:modified>
</cp:coreProperties>
</file>