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83B79-B761-4C61-A748-10B7E78E3A72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EB4D4-C360-467D-98F5-2DC36991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825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EB4D4-C360-467D-98F5-2DC36991800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45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78E7D-9527-4C52-A6C4-3BA315631DD9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1DF9-E610-4627-B4A7-3EB1580CF8D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8856984" cy="56886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b="1" dirty="0" smtClean="0"/>
              <a:t>   </a:t>
            </a:r>
            <a:r>
              <a:rPr lang="ru-RU" sz="1300" b="1" dirty="0" smtClean="0"/>
              <a:t>Защитные </a:t>
            </a:r>
            <a:r>
              <a:rPr lang="ru-RU" sz="1300" b="1" dirty="0"/>
              <a:t>сооружения гражданской обороны </a:t>
            </a:r>
            <a:r>
              <a:rPr lang="ru-RU" sz="1300" dirty="0"/>
              <a:t>- это средства коллективной защиты населения от современных средств </a:t>
            </a:r>
            <a:r>
              <a:rPr lang="ru-RU" sz="1300" dirty="0" smtClean="0"/>
              <a:t>поражения. Применяются </a:t>
            </a:r>
            <a:r>
              <a:rPr lang="ru-RU" sz="1300" dirty="0"/>
              <a:t>для укрытия людей при вооружённых конфликтах и, при необходимости, в чрезвычайных ситуациях природного и техногенного характера.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b="1" dirty="0" smtClean="0"/>
              <a:t>Укрытия </a:t>
            </a:r>
            <a:r>
              <a:rPr lang="ru-RU" sz="1300" dirty="0"/>
              <a:t>обеспечивают защиту людей от фугасного и осколочного действия обычных средств поражения, поражения обломками строительных конструкций, а также от обрушения конструкций вышерасположенных этажей зданий различной этажности. Создаются для укрытия населения. Под укрытия используются подвалы жилых, административных и производственных зданий, заглубленные помещения, дооборудованные цокольные этажи зданий. </a:t>
            </a:r>
            <a:r>
              <a:rPr lang="ru-RU" sz="1300" dirty="0" smtClean="0"/>
              <a:t>В </a:t>
            </a:r>
            <a:r>
              <a:rPr lang="ru-RU" sz="1300" dirty="0"/>
              <a:t>укрытия необходимо прибывать со средствами индивидуальной защиты, запасом продуктов питания на 1 сутки и личными документами.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Нельзя приносить с собой громоздкие вещи, сильно пахнущие и воспламеняющиеся вещества, приводить домашних животных.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b="1" dirty="0"/>
              <a:t>В укрытии запрещается: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- ходить без надобности, шуметь, курить, выходить наружу без разрешения руководителя звена по обслуживанию укрытия, самостоятельно включать и выключать электроосвещение, инженерные агрегаты, открывать защитные двери, а также зажигать керосиновые лампы, свечи, фонари;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- бросать пищевые отходы и мусор в неустановленных для этого местах.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b="1" dirty="0"/>
              <a:t>Разрешается</a:t>
            </a:r>
            <a:r>
              <a:rPr lang="ru-RU" sz="1300" dirty="0"/>
              <a:t> читать, слушать радио, беседовать, играть в тихие игры (шашки, шахматы, электронные игры).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b="1" dirty="0"/>
              <a:t>Укрываемые обязаны: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- знать и уметь выполнять сигналы гражданской обороны;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- неукоснительно выполнять требования руководителя и персонала звена по обслуживанию укрытия, инструкции и правила поведения;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- следить за поведением детей, за правильностью использования ими средств индивидуальной защиты;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- активно участвовать в работе по устранению повреждений ограждающих конструкций и оборудования;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- оказывать первую помощь пострадавшим;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- оказывать помощь больным, людям с ограниченными возможностями;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300" dirty="0"/>
              <a:t>- при завале входов в укрытие не поддаваться панике, активно участвовать в расчистке проходов.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3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784976" cy="36004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Памятка населению по правилам поведения при нахождении в защитных сооружениях гражданской обороны</a:t>
            </a:r>
          </a:p>
        </p:txBody>
      </p:sp>
    </p:spTree>
    <p:extLst>
      <p:ext uri="{BB962C8B-B14F-4D97-AF65-F5344CB8AC3E}">
        <p14:creationId xmlns:p14="http://schemas.microsoft.com/office/powerpoint/2010/main" val="241519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620688"/>
            <a:ext cx="8856984" cy="60486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/>
              <a:t>  </a:t>
            </a:r>
            <a:r>
              <a:rPr lang="ru-RU" sz="1000" b="1" dirty="0"/>
              <a:t>Заглубленные и другие помещения подземного пространства </a:t>
            </a:r>
            <a:r>
              <a:rPr lang="ru-RU" sz="1000" b="1" dirty="0" smtClean="0"/>
              <a:t>предназначены </a:t>
            </a:r>
            <a:r>
              <a:rPr lang="ru-RU" sz="1000" b="1" dirty="0"/>
              <a:t>для укрытия населения от фугасного и осколочного воздействия обычных средств поражения, поражения обломками строительных конструкций, а также от обрушения конструкций вышерасположенных этажей зданий различной </a:t>
            </a:r>
            <a:r>
              <a:rPr lang="ru-RU" sz="1000" b="1" dirty="0" smtClean="0"/>
              <a:t>этажности</a:t>
            </a:r>
            <a:r>
              <a:rPr lang="ru-RU" sz="1000" b="1" dirty="0"/>
              <a:t>,</a:t>
            </a:r>
            <a:r>
              <a:rPr lang="ru-RU" sz="1000" b="1" dirty="0" smtClean="0"/>
              <a:t> </a:t>
            </a:r>
            <a:r>
              <a:rPr lang="ru-RU" sz="1000" b="1" dirty="0"/>
              <a:t>для укрытия населения в военное и мирное </a:t>
            </a:r>
            <a:r>
              <a:rPr lang="ru-RU" sz="1000" b="1" dirty="0" smtClean="0"/>
              <a:t>время.</a:t>
            </a:r>
            <a:endParaRPr lang="ru-RU" sz="1000" b="1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/>
              <a:t>   Под </a:t>
            </a:r>
            <a:r>
              <a:rPr lang="ru-RU" sz="1000" b="1" dirty="0"/>
              <a:t>заглубленными и другими помещениями подземного пространства понимаются помещения отметка пола, которых ниже планировочной отметки земли.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/>
              <a:t>К </a:t>
            </a:r>
            <a:r>
              <a:rPr lang="ru-RU" sz="1000" b="1" dirty="0"/>
              <a:t>ним относятся: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ru-RU" sz="1000" b="1" dirty="0" smtClean="0"/>
              <a:t>- </a:t>
            </a:r>
            <a:r>
              <a:rPr lang="ru-RU" sz="1000" b="1" dirty="0"/>
              <a:t>гаражи, складские и другие помещения, расположенные в отдельно стоящих и подвальных этажах зданий и сооружениях, в том числе в торговых и развлекательных центрах;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ru-RU" sz="1000" b="1" dirty="0" smtClean="0"/>
              <a:t>подвалы </a:t>
            </a:r>
            <a:r>
              <a:rPr lang="ru-RU" sz="1000" b="1" dirty="0"/>
              <a:t>и цокольные этажи зданий, включая частный жилой сектор;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ru-RU" sz="1000" b="1" dirty="0" smtClean="0"/>
              <a:t>простейшие </a:t>
            </a:r>
            <a:r>
              <a:rPr lang="ru-RU" sz="1000" b="1" dirty="0"/>
              <a:t>укрытия (щели открытые и перекрытые, приспособленные погреба, подполья и т.п.).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800" b="1" dirty="0"/>
              <a:t>Укрываемые в заглубленных и других помещениях подземного пространства обязаны строго соблюдать основные </a:t>
            </a:r>
            <a:r>
              <a:rPr lang="ru-RU" sz="800" b="1" dirty="0" smtClean="0"/>
              <a:t>правила поведения</a:t>
            </a:r>
            <a:r>
              <a:rPr lang="ru-RU" sz="800" b="1" dirty="0"/>
              <a:t>: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спокойно сидеть на своих местах,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выполнять распоряжения дежурных;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поддерживать чистоту и порядок в помещениях;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содержать в готовности средства индивидуальной защиты;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оказывать помощь больным, инвалидам, детям;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соблюдать спокойствие, пресекать случаи паники и нарушений общественного порядка,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оставаться на местах в случае отключения освещения;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соблюдать установленный порядок приёма пищи (2-3 раза в сутки);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соблюдать правила техники безопасности.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800" b="1" dirty="0"/>
              <a:t>Укрываемым в заглубленных и других помещениях подземного пространства запрещено: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курить и употреблять спиртные напитки;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применять источники освещения с открытым пламенем, пользоваться открытым огнем;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ходить без надобности по помещению;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шуметь, громко разговаривать;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открывать и закрывать входные двери без разрешения дежурного;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800" b="1" dirty="0"/>
              <a:t>- самостоятельно выходить из помещений.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800" b="1" dirty="0"/>
              <a:t>Перед тем как следовать в ближайшее укрытие, оставьте на двери (прикрепите скотчем или другим способом) записку, в которой будет указано: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ru-RU" sz="800" b="1" dirty="0"/>
              <a:t>- дата и время, когда Вы вышли из помещения;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ru-RU" sz="800" b="1" dirty="0"/>
              <a:t>- список людей (фамилия, имя, отчество);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ru-RU" sz="800" b="1" dirty="0"/>
              <a:t>- адрес укрытия, куда Вы направились (например, в подвал дома);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ru-RU" sz="800" b="1" dirty="0"/>
              <a:t>- номера телефонов для связи с Вами.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/>
              <a:t>   Укрываемый </a:t>
            </a:r>
            <a:r>
              <a:rPr lang="ru-RU" sz="800" b="1" dirty="0"/>
              <a:t>должен взять с собой «Тревожный чемоданчик», который должен обеспечить безопасное пребывание в укрытии в течение одних или двух суток</a:t>
            </a:r>
            <a:r>
              <a:rPr lang="ru-RU" sz="800" b="1" dirty="0" smtClean="0"/>
              <a:t>. В </a:t>
            </a:r>
            <a:r>
              <a:rPr lang="ru-RU" sz="800" b="1" dirty="0"/>
              <a:t>«тревожном наборе» должны быть средства индивидуальной защиты, основные документы, продукты питания, вода, аптечка, сменная одежда, одеяло, телефон и некоторые другие необходимые принадлежности</a:t>
            </a:r>
            <a:r>
              <a:rPr lang="ru-RU" sz="800" b="1" dirty="0" smtClean="0"/>
              <a:t>. Продукты </a:t>
            </a:r>
            <a:r>
              <a:rPr lang="ru-RU" sz="800" b="1" dirty="0"/>
              <a:t>питания и запасы воды необходимо взять на срок до одних суток.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800" b="1" dirty="0"/>
              <a:t>Порядок выхода из заглубленных и других помещений подземного пространства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/>
              <a:t>   После </a:t>
            </a:r>
            <a:r>
              <a:rPr lang="ru-RU" sz="800" b="1" dirty="0"/>
              <a:t>получения сигнала «Внимание всем!» с информацией об отбое воздушной тревоги нельзя выходить из заглубленных и других помещений подземного пространства без разрешения старшего по укрытию до того, как будет установлена безопасность выхода и возможность спокойного возвращения укрывающихся по домам.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/>
              <a:t>   Выход </a:t>
            </a:r>
            <a:r>
              <a:rPr lang="ru-RU" sz="800" b="1" dirty="0"/>
              <a:t>из указанного помещения не разрешается, если получена информация о наличии вблизи укрытия: неразорвавшихся боеприпасов, пожаров, разрушения здания, в котором расположено заглубленное и другое помещение подземного пространства.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/>
              <a:t>   Эвакуация </a:t>
            </a:r>
            <a:r>
              <a:rPr lang="ru-RU" sz="800" b="1" dirty="0"/>
              <a:t>укрываемых из заглубленного и другого помещения подземного пространства производится в такой последовательности: сначала на поверхность выходят несколько человек, чтобы оказать помощь тем, которые не могут выйти самостоятельно, затем эвакуируются пострадавшие, престарелые и дети, а после них - все остальные.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/>
              <a:t>   Выход </a:t>
            </a:r>
            <a:r>
              <a:rPr lang="ru-RU" sz="800" b="1" dirty="0"/>
              <a:t>из заглубленного и другого помещения подземного пространства производится по указанию старшего по укрытию после соответствующего сигнала или в случае аварийного состояния сооружения, угрожающего жизни людей.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9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784976" cy="36004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Памятка населению по правилам поведения при нахождении в защитных сооружениях гражданской обороны</a:t>
            </a:r>
          </a:p>
        </p:txBody>
      </p:sp>
    </p:spTree>
    <p:extLst>
      <p:ext uri="{BB962C8B-B14F-4D97-AF65-F5344CB8AC3E}">
        <p14:creationId xmlns:p14="http://schemas.microsoft.com/office/powerpoint/2010/main" val="250302203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62</TotalTime>
  <Words>890</Words>
  <Application>Microsoft Office PowerPoint</Application>
  <PresentationFormat>Экран (4:3)</PresentationFormat>
  <Paragraphs>53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Памятка населению по правилам поведения при нахождении в защитных сооружениях гражданской обороны</vt:lpstr>
      <vt:lpstr>Памятка населению по правилам поведения при нахождении в защитных сооружениях гражданской обороны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населению по правилам поведения при нахождении в защитных сооружениях гражданской обороны</dc:title>
  <dc:creator>МАТУЗОВА Елена Эдуардовна</dc:creator>
  <cp:lastModifiedBy>МАТУЗОВА Елена Эдуардовна</cp:lastModifiedBy>
  <cp:revision>9</cp:revision>
  <cp:lastPrinted>2024-08-12T11:14:57Z</cp:lastPrinted>
  <dcterms:created xsi:type="dcterms:W3CDTF">2024-08-09T11:53:16Z</dcterms:created>
  <dcterms:modified xsi:type="dcterms:W3CDTF">2024-08-14T10:48:15Z</dcterms:modified>
</cp:coreProperties>
</file>