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2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89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32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1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52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84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4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0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31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95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04848-1138-44C6-A320-98D36C9B749C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74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ПОРТНОВ сайт\photo_2024-12-17_15-58-05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467872" cy="64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16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matuzova_ee\Desktop\ПОРТНОВ сайт\photo_2024-12-17_15-58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26469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39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ПОРТНОВ сайт\photo_2024-12-17_15-58-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6035824" cy="603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67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photo_2024-12-17_15-58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6395864" cy="639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19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tuzova_ee\Desktop\ПОРТНОВ сайт\photo_2024-12-17_15-58-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6179840" cy="617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246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matuzova_ee\Desktop\ПОРТНОВ сайт\photo_2024-12-17_15-58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323856" cy="632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0954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19</cp:revision>
  <dcterms:created xsi:type="dcterms:W3CDTF">2024-12-23T12:05:54Z</dcterms:created>
  <dcterms:modified xsi:type="dcterms:W3CDTF">2025-03-28T04:12:03Z</dcterms:modified>
</cp:coreProperties>
</file>