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90" r:id="rId2"/>
    <p:sldId id="515" r:id="rId3"/>
    <p:sldId id="566" r:id="rId4"/>
    <p:sldId id="571" r:id="rId5"/>
    <p:sldId id="580" r:id="rId6"/>
    <p:sldId id="581" r:id="rId7"/>
    <p:sldId id="582" r:id="rId8"/>
    <p:sldId id="583" r:id="rId9"/>
    <p:sldId id="584" r:id="rId10"/>
    <p:sldId id="585" r:id="rId11"/>
    <p:sldId id="586" r:id="rId12"/>
    <p:sldId id="587" r:id="rId13"/>
    <p:sldId id="588" r:id="rId14"/>
    <p:sldId id="589" r:id="rId15"/>
    <p:sldId id="590" r:id="rId16"/>
    <p:sldId id="591" r:id="rId17"/>
    <p:sldId id="592" r:id="rId18"/>
    <p:sldId id="593" r:id="rId19"/>
    <p:sldId id="594" r:id="rId20"/>
    <p:sldId id="567" r:id="rId21"/>
    <p:sldId id="569" r:id="rId22"/>
    <p:sldId id="596" r:id="rId23"/>
    <p:sldId id="599" r:id="rId24"/>
    <p:sldId id="600" r:id="rId25"/>
    <p:sldId id="598" r:id="rId26"/>
    <p:sldId id="603" r:id="rId27"/>
    <p:sldId id="602" r:id="rId28"/>
    <p:sldId id="601" r:id="rId29"/>
    <p:sldId id="559" r:id="rId30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27">
          <p15:clr>
            <a:srgbClr val="A4A3A4"/>
          </p15:clr>
        </p15:guide>
        <p15:guide id="2" pos="521">
          <p15:clr>
            <a:srgbClr val="A4A3A4"/>
          </p15:clr>
        </p15:guide>
        <p15:guide id="3" orient="horz" pos="39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="" xmlns:p15="http://schemas.microsoft.com/office/powerpoint/2012/main" userId="Пользователь" providerId="None"/>
      </p:ext>
    </p:extLst>
  </p:cmAuthor>
  <p:cmAuthor id="2" name="Itachi" initials="I" lastIdx="1" clrIdx="1">
    <p:extLst>
      <p:ext uri="{19B8F6BF-5375-455C-9EA6-DF929625EA0E}">
        <p15:presenceInfo xmlns="" xmlns:p15="http://schemas.microsoft.com/office/powerpoint/2012/main" userId="Itac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28A"/>
    <a:srgbClr val="FBB3CE"/>
    <a:srgbClr val="F0F5FA"/>
    <a:srgbClr val="FFFFFF"/>
    <a:srgbClr val="F8EDEC"/>
    <a:srgbClr val="F3F6FB"/>
    <a:srgbClr val="ECF1F8"/>
    <a:srgbClr val="DA0000"/>
    <a:srgbClr val="FF0909"/>
    <a:srgbClr val="FF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9" autoAdjust="0"/>
    <p:restoredTop sz="95038" autoAdjust="0"/>
  </p:normalViewPr>
  <p:slideViewPr>
    <p:cSldViewPr showGuides="1">
      <p:cViewPr>
        <p:scale>
          <a:sx n="100" d="100"/>
          <a:sy n="100" d="100"/>
        </p:scale>
        <p:origin x="-324" y="-72"/>
      </p:cViewPr>
      <p:guideLst>
        <p:guide orient="horz" pos="527"/>
        <p:guide orient="horz" pos="395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-2172" y="-102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3E4BC-7D0F-4A24-9B84-E081AD53968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8DC9B-CD09-40E3-875F-36C1E0BC402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2493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8DC9B-CD09-40E3-875F-36C1E0BC4021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80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2622-DDA8-47E5-9AB4-03033DA977F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15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67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32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30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80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42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75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0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38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27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D033F-09C1-4F86-9FE8-A961E14A5D3D}" type="datetimeFigureOut">
              <a:rPr lang="ru-RU" smtClean="0"/>
              <a:t>10.10.2024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039B4-C4CA-44B6-8835-8B0E05FC8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98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Администратор\Desktop\Shamgunov\2,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" r="30323"/>
          <a:stretch/>
        </p:blipFill>
        <p:spPr bwMode="auto">
          <a:xfrm>
            <a:off x="2" y="-659"/>
            <a:ext cx="9143998" cy="51435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069374" y="1366178"/>
            <a:ext cx="6987604" cy="500135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8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" y="555526"/>
            <a:ext cx="91439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Обзор изменений в законодательстве Российской Федерации о противодействии коррупции и в нормативных правовых актах администрации </a:t>
            </a:r>
            <a:r>
              <a:rPr lang="ru-RU" sz="2800" b="1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8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«Городской округ город Астрахань» в сфере профилактики коррупционных правонарушений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4443958"/>
            <a:ext cx="6288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Отдел профилактики коррупционных правонарушений управления муниципальной службы и кадров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-8824" y="1"/>
            <a:ext cx="9143998" cy="424272"/>
            <a:chOff x="1" y="4719229"/>
            <a:chExt cx="9143998" cy="424272"/>
          </a:xfrm>
        </p:grpSpPr>
        <p:pic>
          <p:nvPicPr>
            <p:cNvPr id="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400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0" y="771550"/>
            <a:ext cx="9160792" cy="3785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128 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«Об утверждении Положения о порядке уведомления муниципальными служащими админи­страции муниципального образо­вания «Городской округ город Астрахань», отрас­левых (функциональных) и территориальных органов админи­страции муниципального образо­вания «Городской округ город Астрахань» о воз­никновении личной заинтересо­ванности при исполне­нии долж­ностных обязанностей, ко­торая приводит или может привести к конфликту интересов.»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47267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14890" y="1419622"/>
            <a:ext cx="910743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конфликтом интересов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понимается ситуация, при которой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личная заинтересованность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(прямая или косвенная) муниципального служащего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влияет или может повлиять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надлежащее, объективное и беспристрастное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исполнение им должностных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(служебных)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обязанностей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(осуществление полномочий).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31212" y="424272"/>
            <a:ext cx="917521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14.08.2024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66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78423" y="1"/>
            <a:ext cx="913870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№ 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0417" y="729464"/>
            <a:ext cx="91074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личной заинтересованностью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понимается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возможность получения доходов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виде денег, иного имущества, в том числе имущественных прав, услуг имущественного характера, результатов выполненных работ или каких-либо выгод (преимуществ)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муниципальным служащим, и (или) состоящими с ним в близком родстве или свойстве лицами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(родителями, супругами, детьми, братьями, сестрами, а также братьями, сестрами, родителями, детьми супругов и супругами детей),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гражданами или организациями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которыми муниципальный служащий, и (или) лица, состоящие с ним в близком родстве или свойстве, связаны имущественными, корпоративными или иными близкими отношениями.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18183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9899" y="834360"/>
            <a:ext cx="87152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служащие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обязаны сообщать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возникновении личной заинтересованности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 исполнении должностных обязанностей, которая приводит или может привести к конфликту интересов, а также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принимать меры по предотвращению или урегулированию конфликта интересов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Непринятие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муниципальным служащим, являющимся стороной конфликта интересов, мер по предотвращению или урегулированию конфликта интересов является правонарушением, влекущим увольнение муниципального служащего с муниципальной службы.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24271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№ 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738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4271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№ 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546" y="803850"/>
            <a:ext cx="89703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 результатам предварительного рассмотрения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уведомлений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других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материалов,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отделом профилактики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коррупционных правонарушений,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ответственным лицом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в течение 7 рабочих дней со дня поступления уведомления,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подготавливается мотивированное заключение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каждое из них.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заключения и другие материалы, полученные в ходе предварительного рассмотрения уведомлений, в течение 7 рабочих дней со дня поступления уведомления в отдел профилактики коррупционных правонарушений или ответственному лицу, направляются представителю нанимателя (работодателю) муниципального служащего, представившего уведомление.</a:t>
            </a:r>
          </a:p>
        </p:txBody>
      </p:sp>
    </p:spTree>
    <p:extLst>
      <p:ext uri="{BB962C8B-B14F-4D97-AF65-F5344CB8AC3E}">
        <p14:creationId xmlns:p14="http://schemas.microsoft.com/office/powerpoint/2010/main" val="24379736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4271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№ 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732048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Представителем нанимателя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(работодателем) по результатам рассмотрения уведомлений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принимается одно из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следующих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а) признать, что при исполнении должностных обязанностей муниципальным служащим, направившим уведомление,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конфликт интересов отсутствует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б) признать, что при исполнении должностных обязанностей муниципальным служащим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личная заинтересованность приводит или может привести к конфликту интересов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в) признать, что муниципальным служащим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соблюдались требования об урегулировании конфликта интересов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4867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4271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№ 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843558"/>
            <a:ext cx="898147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случае принятия представителем нанимателя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(работодателем)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решения о рассмотрении уведомления на заседании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комиссии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заключения и другие материалы, полученные в ходе предварительного рассмотрения уведомлений, в течение 1 рабочего дня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передаются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отделом профилактики коррупционных правонарушений, ответственными лицами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председателю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комиссии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Председатель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комиссии при поступлении к нему уведомления, заключения и других материалов в 10-дневный срок назначает дату заседания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комиссии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124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9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4271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Астрахань» от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14.08.2024 № 128 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496" y="732048"/>
            <a:ext cx="90534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Комиссия рассматривает уведомления и принимает по каждому из них одно из следующих решений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признать, что при исполнении муниципальным служащим должностных обязанностей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конфликт интересов отсутствует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признать, что при исполнении муниципальным служащим должностных обязанностей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личная заинтересованность приводит или может привести к конфликту интересов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этом случае комиссия рекомендует муниципальному служащему и (или) представителю нанимателя (работодателю) принять меры по урегулированию конфликта интересов или по недопущению его возникновения;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признать, что муниципальным служащим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 соблюдались требования об урегулировании конфликта интересов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 этом случае комиссия рекомендует представителю нанимателя (работодателю) применить к муниципальному служащему конкретную меру ответственности.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252218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7664" y="1059582"/>
            <a:ext cx="9188455" cy="2808312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</p:spPr>
        <p:txBody>
          <a:bodyPr wrap="square">
            <a:noAutofit/>
          </a:bodyPr>
          <a:lstStyle/>
          <a:p>
            <a:pPr algn="just"/>
            <a:r>
              <a:rPr lang="ru-RU" sz="2400" b="1" i="1" kern="1200" dirty="0">
                <a:solidFill>
                  <a:srgbClr val="000000"/>
                </a:solidFill>
                <a:effectLst/>
                <a:latin typeface="Times New Roman"/>
              </a:rPr>
              <a:t>Постановление администрации муниципального образования «Городской округ город Астрахань» от 23.08.2024 № 140 «О комиссии по соблюдению требований к служебному поведению муниципальных служащих администрации муниципального образования «Городской округ город Астрахань» и её отраслевых (функциональных) и территориальных органов и урегулированию конфликта </a:t>
            </a:r>
            <a:r>
              <a:rPr lang="ru-RU" sz="2400" b="1" i="1" kern="1200" dirty="0" smtClean="0">
                <a:solidFill>
                  <a:srgbClr val="000000"/>
                </a:solidFill>
                <a:effectLst/>
                <a:latin typeface="Times New Roman"/>
              </a:rPr>
              <a:t>интересов.»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9324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11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0906" y="744235"/>
            <a:ext cx="911913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Основаниями для проведения заседания комиссии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являются: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представление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главой муниципального образования «Городской округ город Астрахань» либо руководителем структурного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подразделения материалов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проверки, свидетельствующих: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о представлении муниципальным служащим недостоверных или неполных сведений о доходах, об имуществе и обязательствах имущественного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характера;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несоблюдении муниципальным служащим требований к служебному поведению и (или) требований об урегулировании конфликта интересов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454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4139" y="649962"/>
            <a:ext cx="908364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б) поступившее в отдел профилактики коррупционных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правонарушений,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ответственным лицам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обращение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гражданина 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даче согласия на замещение должности в коммерческой или некоммерческой организации либо на выполнение работы на условиях гражданско-правового договора в коммерческой или некоммерческой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организации;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заявление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муниципального служащего о невозможности по объективным причинам представить сведения о доходах, об имуществе и обязательствах имущественного характера своих супруги (супруга) и несовершеннолетних детей;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муниципального служащего о возникновении личной заинтересованности при исполнении должностных обязанностей, которая приводит или может привести к конфликту интересов;</a:t>
            </a:r>
          </a:p>
        </p:txBody>
      </p:sp>
    </p:spTree>
    <p:extLst>
      <p:ext uri="{BB962C8B-B14F-4D97-AF65-F5344CB8AC3E}">
        <p14:creationId xmlns:p14="http://schemas.microsoft.com/office/powerpoint/2010/main" val="1639662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653" y="901929"/>
            <a:ext cx="91191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представление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главы муниципального образования «Городской округ город Астрахань» либо руководителя структурного подразделения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или любого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члена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комиссии, касающееся обеспечения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соблюдения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служащим требований к служебному поведению и (или) требований об урегулировании конфликта интересов, либо осуществления в администрации, структурных подразделениях мер по предупреждению коррупции;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представление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главой муниципального образования «Городской округ город Астрахань» либо руководителем структурного подразделения материалов проверки, свидетельствующих о представлении муниципальным служащим недостоверных или неполных сведений о произведенных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расходах;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794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602" y="763618"/>
            <a:ext cx="911913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д) поступившее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администрацию либо структурно подразделение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коммерческой или некоммерческой организации о заключении с гражданином, замещавшим должность муниципальной службы в администрации либо структурном подразделении, трудового или гражданско-правового договора на выполнение работ (оказание услуг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 условии, что указанному гражданину комиссией ранее было отказано во вступлении в трудовые и гражданско-правовые отношения с данной организацией или что вопрос о даче согласия такому гражданину на замещение им должности в коммерческой или некоммерческой организации либо на выполнение им работы на условиях гражданско-правового договора в коммерческой или некоммерческой организации комиссией не рассматривался;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1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724352"/>
            <a:ext cx="911913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е)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муниципального служащего о возникновении не зависящих от него обстоятельств, препятствующих соблюдению требований к служебному поведению и (или) требований об урегулировании конфликта интересов.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зависящими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 муниципального служащего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обстоятельствами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находящиеся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вне контроля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муниципального служащего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чрезвычайные и непредотвратимые обстоятельства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которых при данных условиях нельзя было ожидать или избежать либо которые нельзя было преодолеть, которые исключают возможность соблюдения ограничений и запретов, требований о предотвращении или об урегулировании конфликта интересов и исполнения обязанностей, установленных федеральными законами в целях противодействия коррупции. </a:t>
            </a:r>
          </a:p>
        </p:txBody>
      </p:sp>
    </p:spTree>
    <p:extLst>
      <p:ext uri="{BB962C8B-B14F-4D97-AF65-F5344CB8AC3E}">
        <p14:creationId xmlns:p14="http://schemas.microsoft.com/office/powerpoint/2010/main" val="4030459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148" y="988516"/>
            <a:ext cx="90364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Муниципальный служащий в течение трех рабочих дней со дня, когда ему стало известно о возникновении не зависящих от него обстоятельств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препятствующих соблюдению ограничений и запретов, требований о предотвращении или об урегулировании конфликта интересов и исполнению обязанностей, установленных федеральными законами в целях противодействия коррупции,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обязан подать в комиссию уведомление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 этом с приложением документов, иных материалов и (или) информации (при наличии), подтверждающих факт наступления не зависящих от него обстоятельств. </a:t>
            </a:r>
          </a:p>
        </p:txBody>
      </p:sp>
    </p:spTree>
    <p:extLst>
      <p:ext uri="{BB962C8B-B14F-4D97-AF65-F5344CB8AC3E}">
        <p14:creationId xmlns:p14="http://schemas.microsoft.com/office/powerpoint/2010/main" val="825467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986" y="1131590"/>
            <a:ext cx="90836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Обращение,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рассматриваются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отделом профилактики коррупционных правонарушений или ответственными лицами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осуществляют подготовку мотивированного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заключения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Обращение или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уведомление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также мотивированное заключение и другие материалы в течение 7 рабочих дней со дня поступления обращения представляются председателю комиссии. </a:t>
            </a:r>
          </a:p>
        </p:txBody>
      </p:sp>
    </p:spTree>
    <p:extLst>
      <p:ext uri="{BB962C8B-B14F-4D97-AF65-F5344CB8AC3E}">
        <p14:creationId xmlns:p14="http://schemas.microsoft.com/office/powerpoint/2010/main" val="3748563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349" y="915566"/>
            <a:ext cx="91166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Мотивированные заключения должны содержать: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информацию, изложенную 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обращениях, уведомлениях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информацию, полученную от государственных органов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органов местного самоуправления и заинтересованных организаций на основании запросов;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мотивированный вывод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результатам предварительного рассмотрения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обращений,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уведомлений, а также рекомендации для принятия одного из решений или иного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3711762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7663" y="-1"/>
            <a:ext cx="9146802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19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4270"/>
            <a:ext cx="9160792" cy="300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lang="ru-RU" sz="135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35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23.08.2024 № 140  </a:t>
            </a:r>
            <a:endParaRPr lang="ru-RU" sz="135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2001" y="724352"/>
            <a:ext cx="9233657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Заседание комиссии проводится в присутствии муниципального служащего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в отношении которого рассматривается вопрос о соблюдении требований к служебному поведению и (или) требований об урегулировании конфликта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интересов.</a:t>
            </a:r>
          </a:p>
          <a:p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Заседания комиссии могут проводиться в отсутствие муниципального служащего или гражданина в случае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ctr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а) если в обращении, заявлении или уведомлении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не содержится указания о намерении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муниципального служащего или гражданина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лично присутствовать на заседании комиссии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если муниципальный служащий или гражданин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намеревающиеся лично присутствовать на заседании комиссии и надлежащим образом извещенные о времени и месте его проведения,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не явились на заседание комиссии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1965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71550"/>
            <a:ext cx="9145538" cy="3600400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</p:spPr>
        <p:txBody>
          <a:bodyPr wrap="square">
            <a:no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i="1" kern="1200" dirty="0">
                <a:solidFill>
                  <a:srgbClr val="000000"/>
                </a:solidFill>
                <a:effectLst/>
                <a:latin typeface="Times New Roman"/>
              </a:rPr>
              <a:t>Постановление администрации муниципального образования «Город Астрахань» от 25.11.2022 № 253 «Об утверждении Порядка применения взысканий за 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в целях противодействия коррупции, к муниципальным служащим администрации муниципального образования «Город Астрахань» и ее структурных </a:t>
            </a:r>
            <a:r>
              <a:rPr lang="ru-RU" sz="2400" b="1" i="1" kern="1200" dirty="0" smtClean="0">
                <a:solidFill>
                  <a:srgbClr val="000000"/>
                </a:solidFill>
                <a:effectLst/>
                <a:latin typeface="Times New Roman"/>
              </a:rPr>
              <a:t>подразделений.»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-33337"/>
            <a:ext cx="93218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20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694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25.11.2022 № 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701" y="915566"/>
            <a:ext cx="90730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несоблюдение муниципальным служащим администрации и ее структурных подразделений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ограничений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запретов, требований о предотвращении или об урегулировании конфликта интересов и неисполнение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обязанностей представитель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нанимателя (работодатель) имеет право применить следующие дисциплинарные взыскания: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1) замечание;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2) выговор;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3) увольнение с муниципальной службы по соответствующим основаниям.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1032977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25.11.2022 № 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701" y="707388"/>
            <a:ext cx="889677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Муниципальный служащий подлежит увольнению с муниципальной службы в связи с утратой доверия в случаях совершения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правонарушений: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непринятия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муниципальным служащим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являющимся стороной конфликта интересов,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мер по предотвращению или урегулированию конфликта интересов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непринятия муниципальным служащим, являющимся представителем нанимателя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которому стало известно о возникновении у подчиненного ему муниципального служащего личной заинтересованности, которая приводит или может привести к конфликту интересов,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мер по предотвращению или урегулированию конфликта интересов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непредставления муниципальным служащим сведений о своих доходах, расходах, об имуществе и обязательствах имущественного характера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а также о доходах, расходах, об имуществе и обязательствах имущественного характера своих супруги (супруга) и несовершеннолетних детей в случае, если представление таких сведений обязательно, либо представления заведомо недостоверных или неполных сведений, если иное не установлено федеральным законом.</a:t>
            </a:r>
          </a:p>
        </p:txBody>
      </p:sp>
    </p:spTree>
    <p:extLst>
      <p:ext uri="{BB962C8B-B14F-4D97-AF65-F5344CB8AC3E}">
        <p14:creationId xmlns:p14="http://schemas.microsoft.com/office/powerpoint/2010/main" val="619852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18277" y="-2585"/>
            <a:ext cx="9156604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5581" y="843558"/>
            <a:ext cx="919060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Дисциплинарные взыскания применяются представителем нанимателя (работодателем) на основании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arenR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доклада о результатах проверки достоверности и полноты сведений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представляемых муниципальными служащими администрации и ее структурных подразделений,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 соблюдения муниципальными служащими требований к служебному поведению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проведенной отделом профилактики коррупционных правонарушений управления муниципальной службы и кадров администрации либо ответственным лицом;</a:t>
            </a:r>
          </a:p>
          <a:p>
            <a:pPr marL="342900" indent="-342900">
              <a:buAutoNum type="arabicParenR"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364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18277" y="-2585"/>
            <a:ext cx="9156604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25.11.2022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77" y="1356990"/>
            <a:ext cx="9142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729464"/>
            <a:ext cx="896012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2) рекомендации комиссии по соблюдению требований к служебному поведению муниципальных служащих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администрации в случае, если доклад о результатах проверки направлялся в комиссию;</a:t>
            </a: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3) доклада отдела профилактики либо ответственного лица о совершении коррупционного правонарушения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 котором излагаются фактические обстоятельства его совершения, а также письменного объяснения муниципального служащего,  при условии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признания им факта совершения коррупционного правонарушения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(за исключением применения взыскания в виде увольнения в связи с утратой доверия) и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дачи согласия на применение в отношении его упрощенного порядка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наложения дисциплинарного взыскания (без проведения антикоррупционной проверки).</a:t>
            </a:r>
          </a:p>
          <a:p>
            <a:pPr marL="342900" indent="-342900">
              <a:buAutoNum type="arabicParenR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363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25.11.2022 № 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4114" y="1203598"/>
            <a:ext cx="91387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служащий может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освобождаться от ответственности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федеральными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законами в целях противодействия коррупции, в случае,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если несоблюдение таких ограничений, запретов и требований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также неисполнение таких обязанностей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признается следствием не зависящих от него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обстоятельств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67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25.11.2022 № 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26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4114" y="1203598"/>
            <a:ext cx="91387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Взыскания  применяются  не позднее шести месяцев со дня поступления информации о совершении муниципальным служащим коррупционного правонарушения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не считая периодов временной нетрудоспособности муниципального служащего, нахождения его в отпуске,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не позднее трех лет со дня совершения им коррупционного правонарушения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 указанные сроки не включается время производства по уголовному делу.</a:t>
            </a:r>
          </a:p>
        </p:txBody>
      </p:sp>
    </p:spTree>
    <p:extLst>
      <p:ext uri="{BB962C8B-B14F-4D97-AF65-F5344CB8AC3E}">
        <p14:creationId xmlns:p14="http://schemas.microsoft.com/office/powerpoint/2010/main" val="3243165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25.11.2022 № 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27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1817" y="729464"/>
            <a:ext cx="912868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случае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увольнения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(прекращения полномочий)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муниципального служащего, в отношении которого было принято решение об осуществлении проверки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отделом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профилактики либо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ответственным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лицом представителю нанимателя (работодателю):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после завершения такой проверки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до принятия решения о применении к нему взыскания за совершенное коррупционное правонарушение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представляется доклад о невозможности привлечения проверяемого муниципального служащего к ответственности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за совершение коррупционного правонарушения;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ходе осуществления такой проверки представляется доклад о невозможности завершения такой проверки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отношении проверяемого муниципального служащего.</a:t>
            </a:r>
          </a:p>
          <a:p>
            <a:endParaRPr lang="ru-RU" sz="185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5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935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80529" y="0"/>
            <a:ext cx="9319237" cy="424272"/>
            <a:chOff x="1" y="4719229"/>
            <a:chExt cx="9143998" cy="424272"/>
          </a:xfrm>
        </p:grpSpPr>
        <p:pic>
          <p:nvPicPr>
            <p:cNvPr id="2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" y="421687"/>
            <a:ext cx="916079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муниципального образования «Город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Астрахань» от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25.11.2022 № 253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7290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28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019" y="1419622"/>
            <a:ext cx="9128685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Материалы вышеуказанных проверок в трехдневный срок после увольнения (прекращения полномочий) проверяемого муниципального служащего направляются представителем нанимателя (работодателем) в органы прокуратуры Российской Федерации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85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5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54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Администратор\Desktop\Shamgunov\2,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" r="30323"/>
          <a:stretch/>
        </p:blipFill>
        <p:spPr bwMode="auto">
          <a:xfrm>
            <a:off x="2" y="-659"/>
            <a:ext cx="9143998" cy="51435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069374" y="1366178"/>
            <a:ext cx="6987604" cy="500135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8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" y="1844258"/>
            <a:ext cx="9143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3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-19723" y="1"/>
            <a:ext cx="9143998" cy="424272"/>
            <a:chOff x="1" y="4719229"/>
            <a:chExt cx="9143998" cy="424272"/>
          </a:xfrm>
        </p:grpSpPr>
        <p:pic>
          <p:nvPicPr>
            <p:cNvPr id="9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19230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D:\Дизайн ЦСА\ф.с. А.О\ОБЛАКО\2. Город\Город 1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719229"/>
              <a:ext cx="4571999" cy="424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2014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8386</TotalTime>
  <Words>2222</Words>
  <Application>Microsoft Office PowerPoint</Application>
  <PresentationFormat>Экран (16:9)</PresentationFormat>
  <Paragraphs>128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Tema</dc:creator>
  <cp:lastModifiedBy>пользовтель</cp:lastModifiedBy>
  <cp:revision>1377</cp:revision>
  <cp:lastPrinted>2020-11-11T07:14:11Z</cp:lastPrinted>
  <dcterms:created xsi:type="dcterms:W3CDTF">2018-07-30T04:06:13Z</dcterms:created>
  <dcterms:modified xsi:type="dcterms:W3CDTF">2024-10-10T05:38:47Z</dcterms:modified>
</cp:coreProperties>
</file>