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" y="6334317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2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1" baseline="0">
                <a:solidFill>
                  <a:schemeClr val="tx2"/>
                </a:solidFill>
                <a:latin typeface="+mj-lt"/>
              </a:defRPr>
            </a:lvl1pPr>
            <a:lvl2pPr marL="457206" indent="0" algn="ctr">
              <a:buNone/>
              <a:defRPr sz="2400"/>
            </a:lvl2pPr>
            <a:lvl3pPr marL="914411" indent="0" algn="ctr">
              <a:buNone/>
              <a:defRPr sz="2400"/>
            </a:lvl3pPr>
            <a:lvl4pPr marL="1371617" indent="0" algn="ctr">
              <a:buNone/>
              <a:defRPr sz="2000"/>
            </a:lvl4pPr>
            <a:lvl5pPr marL="1828823" indent="0" algn="ctr">
              <a:buNone/>
              <a:defRPr sz="2000"/>
            </a:lvl5pPr>
            <a:lvl6pPr marL="2286029" indent="0" algn="ctr">
              <a:buNone/>
              <a:defRPr sz="2000"/>
            </a:lvl6pPr>
            <a:lvl7pPr marL="2743234" indent="0" algn="ctr">
              <a:buNone/>
              <a:defRPr sz="2000"/>
            </a:lvl7pPr>
            <a:lvl8pPr marL="3200440" indent="0" algn="ctr">
              <a:buNone/>
              <a:defRPr sz="2000"/>
            </a:lvl8pPr>
            <a:lvl9pPr marL="3657646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A740F-BDB3-4AF8-8B19-1B88F45B7FCC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B849-8AF6-423A-A0A7-E3572D273CBE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6632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A740F-BDB3-4AF8-8B19-1B88F45B7FCC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B849-8AF6-423A-A0A7-E3572D273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123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1" baseline="0">
                <a:solidFill>
                  <a:schemeClr val="tx2"/>
                </a:solidFill>
                <a:latin typeface="+mj-lt"/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A740F-BDB3-4AF8-8B19-1B88F45B7FCC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B849-8AF6-423A-A0A7-E3572D273CBE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662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5"/>
            <a:ext cx="493776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A740F-BDB3-4AF8-8B19-1B88F45B7FCC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B849-8AF6-423A-A0A7-E3572D273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731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A740F-BDB3-4AF8-8B19-1B88F45B7FCC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B849-8AF6-423A-A0A7-E3572D273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374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A740F-BDB3-4AF8-8B19-1B88F45B7FCC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B849-8AF6-423A-A0A7-E3572D273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175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A740F-BDB3-4AF8-8B19-1B88F45B7FCC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B849-8AF6-423A-A0A7-E3572D273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922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2" y="0"/>
            <a:ext cx="640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594360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2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6" indent="0">
              <a:buNone/>
              <a:defRPr sz="1200"/>
            </a:lvl2pPr>
            <a:lvl3pPr marL="914411" indent="0">
              <a:buNone/>
              <a:defRPr sz="1001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1" y="6459786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03A740F-BDB3-4AF8-8B19-1B88F45B7FCC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6"/>
            <a:ext cx="4648201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EFB849-8AF6-423A-A0A7-E3572D273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709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6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1" y="5074920"/>
            <a:ext cx="1011364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" y="0"/>
            <a:ext cx="12191986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1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1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6" indent="0">
              <a:buNone/>
              <a:defRPr sz="1200"/>
            </a:lvl2pPr>
            <a:lvl3pPr marL="914411" indent="0">
              <a:buNone/>
              <a:defRPr sz="1001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A740F-BDB3-4AF8-8B19-1B88F45B7FCC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B849-8AF6-423A-A0A7-E3572D273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512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A740F-BDB3-4AF8-8B19-1B88F45B7FCC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B849-8AF6-423A-A0A7-E3572D273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078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A740F-BDB3-4AF8-8B19-1B88F45B7FCC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B849-8AF6-423A-A0A7-E3572D273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816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6459786"/>
            <a:ext cx="2472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03A740F-BDB3-4AF8-8B19-1B88F45B7FCC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86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9" y="6459786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1">
                <a:solidFill>
                  <a:srgbClr val="FFFFFF"/>
                </a:solidFill>
              </a:defRPr>
            </a:lvl1pPr>
          </a:lstStyle>
          <a:p>
            <a:fld id="{E4EFB849-8AF6-423A-A0A7-E3572D273CBE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3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652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11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1" indent="-91441" algn="l" defTabSz="914411" rtl="0" eaLnBrk="1" latinLnBrk="0" hangingPunct="1">
        <a:lnSpc>
          <a:spcPct val="90000"/>
        </a:lnSpc>
        <a:spcBef>
          <a:spcPts val="1200"/>
        </a:spcBef>
        <a:spcAft>
          <a:spcPts val="201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53" indent="-182882" algn="l" defTabSz="914411" rtl="0" eaLnBrk="1" latinLnBrk="0" hangingPunct="1">
        <a:lnSpc>
          <a:spcPct val="90000"/>
        </a:lnSpc>
        <a:spcBef>
          <a:spcPts val="201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35" indent="-182882" algn="l" defTabSz="914411" rtl="0" eaLnBrk="1" latinLnBrk="0" hangingPunct="1">
        <a:lnSpc>
          <a:spcPct val="90000"/>
        </a:lnSpc>
        <a:spcBef>
          <a:spcPts val="201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17" indent="-182882" algn="l" defTabSz="914411" rtl="0" eaLnBrk="1" latinLnBrk="0" hangingPunct="1">
        <a:lnSpc>
          <a:spcPct val="90000"/>
        </a:lnSpc>
        <a:spcBef>
          <a:spcPts val="201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700" indent="-182882" algn="l" defTabSz="914411" rtl="0" eaLnBrk="1" latinLnBrk="0" hangingPunct="1">
        <a:lnSpc>
          <a:spcPct val="90000"/>
        </a:lnSpc>
        <a:spcBef>
          <a:spcPts val="201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14" indent="-228604" algn="l" defTabSz="914411" rtl="0" eaLnBrk="1" latinLnBrk="0" hangingPunct="1">
        <a:lnSpc>
          <a:spcPct val="90000"/>
        </a:lnSpc>
        <a:spcBef>
          <a:spcPts val="201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16" indent="-228604" algn="l" defTabSz="914411" rtl="0" eaLnBrk="1" latinLnBrk="0" hangingPunct="1">
        <a:lnSpc>
          <a:spcPct val="90000"/>
        </a:lnSpc>
        <a:spcBef>
          <a:spcPts val="201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19" indent="-228604" algn="l" defTabSz="914411" rtl="0" eaLnBrk="1" latinLnBrk="0" hangingPunct="1">
        <a:lnSpc>
          <a:spcPct val="90000"/>
        </a:lnSpc>
        <a:spcBef>
          <a:spcPts val="201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21" indent="-228604" algn="l" defTabSz="914411" rtl="0" eaLnBrk="1" latinLnBrk="0" hangingPunct="1">
        <a:lnSpc>
          <a:spcPct val="90000"/>
        </a:lnSpc>
        <a:spcBef>
          <a:spcPts val="201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561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23215" y="2241396"/>
            <a:ext cx="10208379" cy="2387600"/>
          </a:xfrm>
        </p:spPr>
        <p:txBody>
          <a:bodyPr>
            <a:noAutofit/>
          </a:bodyPr>
          <a:lstStyle/>
          <a:p>
            <a:r>
              <a:rPr lang="ru-RU" sz="5600" b="1" dirty="0">
                <a:solidFill>
                  <a:schemeClr val="bg1"/>
                </a:solidFill>
              </a:rPr>
              <a:t>ПОЖАРНАЯ БЕЗОПАСНОСТЬ                        В МНОГОКВАРТИРНЫХ ЖИЛЫХ</a:t>
            </a:r>
            <a:br>
              <a:rPr lang="ru-RU" sz="5600" b="1" dirty="0">
                <a:solidFill>
                  <a:schemeClr val="bg1"/>
                </a:solidFill>
              </a:rPr>
            </a:br>
            <a:r>
              <a:rPr lang="ru-RU" sz="5600" b="1" dirty="0">
                <a:solidFill>
                  <a:schemeClr val="bg1"/>
                </a:solidFill>
              </a:rPr>
              <a:t>                      ДОМАХ</a:t>
            </a:r>
            <a:endParaRPr lang="ru-RU" sz="5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1776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12192000" cy="6894181"/>
          </a:xfrm>
        </p:spPr>
      </p:pic>
    </p:spTree>
    <p:extLst>
      <p:ext uri="{BB962C8B-B14F-4D97-AF65-F5344CB8AC3E}">
        <p14:creationId xmlns:p14="http://schemas.microsoft.com/office/powerpoint/2010/main" val="26840248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63525500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659348052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852" y="0"/>
            <a:ext cx="5033963" cy="6858000"/>
          </a:xfrm>
        </p:spPr>
      </p:pic>
    </p:spTree>
    <p:extLst>
      <p:ext uri="{BB962C8B-B14F-4D97-AF65-F5344CB8AC3E}">
        <p14:creationId xmlns:p14="http://schemas.microsoft.com/office/powerpoint/2010/main" val="4293181228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3911" y="3108992"/>
            <a:ext cx="10023893" cy="23589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1" dirty="0">
                <a:solidFill>
                  <a:schemeClr val="accent5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БЛАГОДАРЮ ЗА ВНИМАНИЕ!</a:t>
            </a:r>
            <a:endParaRPr lang="ru-RU" sz="5401" dirty="0">
              <a:solidFill>
                <a:schemeClr val="accent5">
                  <a:lumMod val="5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22" y="2"/>
            <a:ext cx="2011781" cy="20117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960" y="1"/>
            <a:ext cx="2365042" cy="236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40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16</TotalTime>
  <Words>9</Words>
  <Application>Microsoft Office PowerPoint</Application>
  <PresentationFormat>Широкоэкранный</PresentationFormat>
  <Paragraphs>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 Unicode MS</vt:lpstr>
      <vt:lpstr>Calibri</vt:lpstr>
      <vt:lpstr>Calibri Light</vt:lpstr>
      <vt:lpstr>Ретро</vt:lpstr>
      <vt:lpstr>ПОЖАРНАЯ БЕЗОПАСНОСТЬ                        В МНОГОКВАРТИРНЫХ ЖИЛЫХ                       ДОМАХ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ПОЖАРНАЯ БЕЗОПАСНОСТЬ В МНОГОКВАРТИРНЫХ ЖИЛЫХ ДОМАХ</dc:title>
  <dc:creator>user</dc:creator>
  <cp:lastModifiedBy>user</cp:lastModifiedBy>
  <cp:revision>3</cp:revision>
  <dcterms:created xsi:type="dcterms:W3CDTF">2019-10-15T07:38:44Z</dcterms:created>
  <dcterms:modified xsi:type="dcterms:W3CDTF">2019-10-15T07:55:58Z</dcterms:modified>
</cp:coreProperties>
</file>