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89824-6B30-4F16-91A1-7FCE1A42486A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1AEF8-D992-4D3E-98EC-FAC40E0ED5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82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89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32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81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52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84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4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0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31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3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958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17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98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90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58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051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694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753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274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0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01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142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04848-1138-44C6-A320-98D36C9B749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74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78E7D-9527-4C52-A6C4-3BA315631DD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1DF9-E610-4627-B4A7-3EB1580CF8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2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МОБ МЧС\Мобил МЧС\картинка мч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95" y="548680"/>
            <a:ext cx="8889371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39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61662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Приложение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— Ваш личный помощник в опасной ситуации, который поможет сориентироваться и найти информацию, как действовать при происшествиях. В нем можно позвонить в службы спасения, определить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геолокацию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Прочитать памятки и советы по безопасности в быту, оказанию первой помощи и много другой полезной информации.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Это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приложение поможет получать экстренные уведомления о чрезвычайных ситуациях, неблагоприятных погодных условиях и авариях в регионе. Оно также предлагает рекомендации по действиям в различных ситуациях, формируя культуру безопасности среди всех членов семьи.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Мобильное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приложение «МЧС России» предназначено для: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пропаганды знаний в области гражданской обороны, защиты населения и территорий от чрезвычайных ситуаций, в том числе обеспечения безопасности людей на водных объектах, и обеспечения пожарной безопасности;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передачи на мобильные устройства пользователей мобильного приложения сообщений, содержащих экстренную информацию о фактических и прогнозируемых опасных природных явлениях и техногенных процессах, загрязнении окружающей среды, заболеваниях, которые могут угрожать жизни или здоровью граждан, а также правилах поведения и способах защиты.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Мобильное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приложение «МЧС России» разработано для мобильных устройств на базе операционных систем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Android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и IOS и доступно для бесплатного скачивания в приложениях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RuStore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AppGallery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Store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коду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 Store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МЧС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России		       </a:t>
            </a:r>
            <a:r>
              <a:rPr lang="en-US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Rustore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МЧС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России		                  МЧС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Google Play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36004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Обезопасьте себя и свою семью с помощью мобильного приложения «МЧС России»</a:t>
            </a:r>
            <a:endParaRPr lang="ru-RU" sz="24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99597"/>
            <a:ext cx="1296143" cy="1296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233" y="5301208"/>
            <a:ext cx="1484784" cy="148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373216"/>
            <a:ext cx="136815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518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tuzova_ee\Desktop\МОБ МЧС\Мобил МЧС\картинка МЧС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2" y="548680"/>
            <a:ext cx="896099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6292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231</Words>
  <Application>Microsoft Office PowerPoint</Application>
  <PresentationFormat>Экран (4:3)</PresentationFormat>
  <Paragraphs>9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Тема Office</vt:lpstr>
      <vt:lpstr>Воздушный поток</vt:lpstr>
      <vt:lpstr>Презентация PowerPoint</vt:lpstr>
      <vt:lpstr>Обезопасьте себя и свою семью с помощью мобильного приложения «МЧС России»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24</cp:revision>
  <dcterms:created xsi:type="dcterms:W3CDTF">2024-12-23T12:05:54Z</dcterms:created>
  <dcterms:modified xsi:type="dcterms:W3CDTF">2025-02-24T12:05:08Z</dcterms:modified>
</cp:coreProperties>
</file>