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83B79-B761-4C61-A748-10B7E78E3A72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EB4D4-C360-467D-98F5-2DC36991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825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EB4D4-C360-467D-98F5-2DC36991800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456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EB4D4-C360-467D-98F5-2DC36991800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456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EB4D4-C360-467D-98F5-2DC36991800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45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4006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Пункт временного размещения населения, пострадавшего в чрезвычайной ситуации (ПВР) </a:t>
            </a:r>
            <a:r>
              <a:rPr lang="ru-RU" sz="1400" b="1" dirty="0" smtClean="0"/>
              <a:t>- это </a:t>
            </a:r>
            <a:r>
              <a:rPr lang="ru-RU" sz="1400" b="1" dirty="0"/>
              <a:t>комплекс технических и материальных средств, оборудования и изделий, предназначенных для первоочередного жизнеобеспечения населения, пострадавшего в чрезвычайной ситуации (ЧС). вынужденных переселенцев (беженцев) и лиц, эвакуируемых из зоны ЧС</a:t>
            </a:r>
            <a:r>
              <a:rPr lang="ru-RU" sz="1400" b="1" dirty="0" smtClean="0"/>
              <a:t>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/>
              <a:t>Главной </a:t>
            </a:r>
            <a:r>
              <a:rPr lang="ru-RU" sz="1400" b="1" dirty="0"/>
              <a:t>целью ПВР пострадавшего населения в ЧС является создание и </a:t>
            </a:r>
            <a:r>
              <a:rPr lang="ru-RU" sz="1400" b="1" dirty="0" smtClean="0"/>
              <a:t>поддержание необходимых </a:t>
            </a:r>
            <a:r>
              <a:rPr lang="ru-RU" sz="1400" b="1" dirty="0"/>
              <a:t>условий для сохранения жизни и здоровья людей в наиболее сложный в организационном отношении период после возникновения ЧС.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/>
              <a:t>ПВР </a:t>
            </a:r>
            <a:r>
              <a:rPr lang="ru-RU" sz="1400" b="1" dirty="0"/>
              <a:t>предназначен для приема, временного размещения, учета и первоочередного жизнеобеспечения населения, отселенного (эвакуированного) из зоны ЧС или вероятной ЧС.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/>
              <a:t>Они могут </a:t>
            </a:r>
            <a:r>
              <a:rPr lang="ru-RU" sz="1400" b="1" dirty="0"/>
              <a:t>быть развернуты на базе палаток каркасных (пневмокаркасных), зданий и сооружений мобильных (инвентарных), либо на базе общественных зданий и сооружений (капитальных строений</a:t>
            </a:r>
            <a:r>
              <a:rPr lang="ru-RU" sz="1400" b="1" dirty="0" smtClean="0"/>
              <a:t>).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Срок размещения пострадавшего населения в ПВР должен быть, как правило, не более 6 мес.</a:t>
            </a:r>
            <a:endParaRPr lang="ru-RU" sz="1400" b="1" dirty="0" smtClean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Классификация ПВР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По способу развертывания подразделяются на типы: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•	мобильные, развертываемые на базе палаток каркасных (пневмокаркасных) и зданий и сооружений мобильных (инвентарных);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•	стационарные, развертываемые на базе общественных зданий и сооружений (капитальных строений).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По вместимости подразделяются на классы: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•	малой вместимости (до 125 человек);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•	средней вместимости (от 125 до 250 человек);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•	большой вместимости (более 250 человек).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4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8784976" cy="72008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Пункт временного размещения населения, пострадавшего в чрезвычайной ситуации (ПВР)</a:t>
            </a:r>
          </a:p>
        </p:txBody>
      </p:sp>
    </p:spTree>
    <p:extLst>
      <p:ext uri="{BB962C8B-B14F-4D97-AF65-F5344CB8AC3E}">
        <p14:creationId xmlns:p14="http://schemas.microsoft.com/office/powerpoint/2010/main" val="241519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8640"/>
            <a:ext cx="8928992" cy="648072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Перечень пунктов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временного размещения населения,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расположенных на территории муниципального образования «Городской  округ город Астрахань»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330453"/>
              </p:ext>
            </p:extLst>
          </p:nvPr>
        </p:nvGraphicFramePr>
        <p:xfrm>
          <a:off x="251520" y="1052736"/>
          <a:ext cx="8568952" cy="479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2142238"/>
                <a:gridCol w="2412268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Номер ПВР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Учреждения, на базе которых создаются ПВР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Адреса развёртывания ПВР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Количество мест в ПВР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Кировский район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"Гимназия №3"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пл. Шаумяна, 1а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"Лицей №3"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Чалабяна, 17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№11"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Бакинская, 83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№23"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Куликова, 40а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№24"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11-й Кр. Армии, 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№32"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Ак. Королёва, 40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№45"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Сен-Симона, 31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8800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Ленинский район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№28"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Жилая, 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№27"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Туркменская, 30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№61"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Агрономическая, 15/14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"ООШ №3"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Дальняя, 91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№71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Щукина, 79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№13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№56"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Татищева, 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№8"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Татищева, 8а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№36"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1-я Перевозная, 94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№4"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Б. Алексеева, 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№17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№66"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Косм. В. Комарова, 53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№18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№39"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Косм. В. Комарова, 154а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0076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4624"/>
            <a:ext cx="9144000" cy="72008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Перечень пунктов временного размещения населения, расположенных на территории муниципального образования «Городской  округ город Астрахань»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607902"/>
              </p:ext>
            </p:extLst>
          </p:nvPr>
        </p:nvGraphicFramePr>
        <p:xfrm>
          <a:off x="251520" y="692696"/>
          <a:ext cx="8568952" cy="591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2142238"/>
                <a:gridCol w="2412268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Номер ПВР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Учреждения, на базе которых создаются ПВР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Адреса развёртывания ПВР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Количество мест в ПВР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Советский район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№19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№48"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Звёздная 59, к. 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№49"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Звёздная 41, к. 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№21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№33"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Звездная, 15а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№22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№18"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М. Луконина 6а, к. 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№23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"Гимназия №2"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М. Луконина, 4а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№24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"НОШ №19"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3-я Рыбацкая, 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№14"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Бэра, 44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№26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№1"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Боевая, 59б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№27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№37"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Боевая, 81, к. 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№28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"Гимназия №4"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Б. Хмельницкого, 16/2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№29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№74"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Адм. Нахимова, 34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№30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№51"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Адм. Нахимова, 44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№31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№52"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Панфилова, 36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/>
                          <a:ea typeface="Times New Roman"/>
                        </a:rPr>
                        <a:t>Трусовский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 район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№32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"ООШ №16"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Пионерская, 2а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№33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№53"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Таганская, 36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№34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№54"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Водников, 14а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№35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№64"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Пушкина, 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№36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№9"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пер. Ленинградский, 55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№37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№20"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Гагарина, 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№38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№35"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Химиков, 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№39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№22"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проспект Бумажников, 9а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№40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№29"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Тренёва, 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№41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"ООШ №21"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Промышленная, 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ПВР №42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"СОШ №57"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Мелиоративная, 2в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50687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81</TotalTime>
  <Words>915</Words>
  <Application>Microsoft Office PowerPoint</Application>
  <PresentationFormat>Экран (4:3)</PresentationFormat>
  <Paragraphs>199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Пункт временного размещения населения, пострадавшего в чрезвычайной ситуации (ПВР)</vt:lpstr>
      <vt:lpstr>Перечень пунктов временного размещения населения, расположенных на территории муниципального образования «Городской  округ город Астрахань»</vt:lpstr>
      <vt:lpstr>Перечень пунктов временного размещения населения, расположенных на территории муниципального образования «Городской  округ город Астрахань»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 населению по правилам поведения при нахождении в защитных сооружениях гражданской обороны</dc:title>
  <dc:creator>МАТУЗОВА Елена Эдуардовна</dc:creator>
  <cp:lastModifiedBy>МАТУЗОВА Елена Эдуардовна</cp:lastModifiedBy>
  <cp:revision>14</cp:revision>
  <cp:lastPrinted>2024-08-14T08:24:28Z</cp:lastPrinted>
  <dcterms:created xsi:type="dcterms:W3CDTF">2024-08-09T11:53:16Z</dcterms:created>
  <dcterms:modified xsi:type="dcterms:W3CDTF">2024-08-14T13:12:10Z</dcterms:modified>
</cp:coreProperties>
</file>