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0"/>
  </p:notesMasterIdLst>
  <p:sldIdLst>
    <p:sldId id="256" r:id="rId2"/>
    <p:sldId id="257" r:id="rId3"/>
    <p:sldId id="283"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40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A983B79-B761-4C61-A748-10B7E78E3A72}" type="datetimeFigureOut">
              <a:rPr lang="ru-RU" smtClean="0"/>
              <a:t>13.09.2024</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35EB4D4-C360-467D-98F5-2DC36991800D}" type="slidenum">
              <a:rPr lang="ru-RU" smtClean="0"/>
              <a:t>‹#›</a:t>
            </a:fld>
            <a:endParaRPr lang="ru-RU"/>
          </a:p>
        </p:txBody>
      </p:sp>
    </p:spTree>
    <p:extLst>
      <p:ext uri="{BB962C8B-B14F-4D97-AF65-F5344CB8AC3E}">
        <p14:creationId xmlns:p14="http://schemas.microsoft.com/office/powerpoint/2010/main" val="3759825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EB4D4-C360-467D-98F5-2DC36991800D}" type="slidenum">
              <a:rPr lang="ru-RU" smtClean="0"/>
              <a:t>1</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EB4D4-C360-467D-98F5-2DC36991800D}" type="slidenum">
              <a:rPr lang="ru-RU" smtClean="0"/>
              <a:t>2</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EB4D4-C360-467D-98F5-2DC36991800D}" type="slidenum">
              <a:rPr lang="ru-RU" smtClean="0"/>
              <a:t>3</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EB4D4-C360-467D-98F5-2DC36991800D}" type="slidenum">
              <a:rPr lang="ru-RU" smtClean="0"/>
              <a:t>4</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EB4D4-C360-467D-98F5-2DC36991800D}" type="slidenum">
              <a:rPr lang="ru-RU" smtClean="0"/>
              <a:t>5</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6</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7</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8</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9</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10</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11</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12</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13</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14</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15</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16</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17</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18</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19</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20</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21</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22</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23</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24</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25</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26</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27</a:t>
            </a:fld>
            <a:endParaRPr lang="ru-RU"/>
          </a:p>
        </p:txBody>
      </p:sp>
    </p:spTree>
    <p:extLst>
      <p:ext uri="{BB962C8B-B14F-4D97-AF65-F5344CB8AC3E}">
        <p14:creationId xmlns:p14="http://schemas.microsoft.com/office/powerpoint/2010/main" val="3072456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5EB4D4-C360-467D-98F5-2DC36991800D}" type="slidenum">
              <a:rPr lang="ru-RU" smtClean="0"/>
              <a:t>28</a:t>
            </a:fld>
            <a:endParaRPr lang="ru-RU"/>
          </a:p>
        </p:txBody>
      </p:sp>
    </p:spTree>
    <p:extLst>
      <p:ext uri="{BB962C8B-B14F-4D97-AF65-F5344CB8AC3E}">
        <p14:creationId xmlns:p14="http://schemas.microsoft.com/office/powerpoint/2010/main" val="3072456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CB78E7D-9527-4C52-A6C4-3BA315631DD9}" type="datetimeFigureOut">
              <a:rPr lang="ru-RU" smtClean="0"/>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1D1DF9-E610-4627-B4A7-3EB1580CF8D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CB78E7D-9527-4C52-A6C4-3BA315631DD9}" type="datetimeFigureOut">
              <a:rPr lang="ru-RU" smtClean="0"/>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1D1DF9-E610-4627-B4A7-3EB1580CF8D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B78E7D-9527-4C52-A6C4-3BA315631DD9}" type="datetimeFigureOut">
              <a:rPr lang="ru-RU" smtClean="0"/>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1D1DF9-E610-4627-B4A7-3EB1580CF8D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CB78E7D-9527-4C52-A6C4-3BA315631DD9}" type="datetimeFigureOut">
              <a:rPr lang="ru-RU" smtClean="0"/>
              <a:t>13.09.2024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61D1DF9-E610-4627-B4A7-3EB1580CF8D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CB78E7D-9527-4C52-A6C4-3BA315631DD9}" type="datetimeFigureOut">
              <a:rPr lang="ru-RU" smtClean="0"/>
              <a:t>13.09.2024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61D1DF9-E610-4627-B4A7-3EB1580CF8D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CB78E7D-9527-4C52-A6C4-3BA315631DD9}" type="datetimeFigureOut">
              <a:rPr lang="ru-RU" smtClean="0"/>
              <a:t>13.09.2024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61D1DF9-E610-4627-B4A7-3EB1580CF8D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B78E7D-9527-4C52-A6C4-3BA315631DD9}" type="datetimeFigureOut">
              <a:rPr lang="ru-RU" smtClean="0"/>
              <a:t>13.09.2024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61D1DF9-E610-4627-B4A7-3EB1580CF8D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CB78E7D-9527-4C52-A6C4-3BA315631DD9}" type="datetimeFigureOut">
              <a:rPr lang="ru-RU" smtClean="0"/>
              <a:t>13.09.2024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61D1DF9-E610-4627-B4A7-3EB1580CF8D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CB78E7D-9527-4C52-A6C4-3BA315631DD9}" type="datetimeFigureOut">
              <a:rPr lang="ru-RU" smtClean="0"/>
              <a:t>13.09.2024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61D1DF9-E610-4627-B4A7-3EB1580CF8D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CB78E7D-9527-4C52-A6C4-3BA315631DD9}" type="datetimeFigureOut">
              <a:rPr lang="ru-RU" smtClean="0"/>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1D1DF9-E610-4627-B4A7-3EB1580CF8D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CB78E7D-9527-4C52-A6C4-3BA315631DD9}" type="datetimeFigureOut">
              <a:rPr lang="ru-RU" smtClean="0"/>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61D1DF9-E610-4627-B4A7-3EB1580CF8D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CB78E7D-9527-4C52-A6C4-3BA315631DD9}" type="datetimeFigureOut">
              <a:rPr lang="ru-RU" smtClean="0"/>
              <a:t>13.09.2024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61D1DF9-E610-4627-B4A7-3EB1580CF8D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764704"/>
            <a:ext cx="8856984" cy="5112568"/>
          </a:xfrm>
        </p:spPr>
        <p:txBody>
          <a:bodyPr>
            <a:noAutofit/>
          </a:bodyPr>
          <a:lstStyle/>
          <a:p>
            <a:pPr algn="ctr">
              <a:spcBef>
                <a:spcPts val="0"/>
              </a:spcBef>
              <a:spcAft>
                <a:spcPts val="0"/>
              </a:spcAft>
            </a:pPr>
            <a:r>
              <a:rPr lang="ru-RU" sz="1400" b="1" dirty="0" smtClean="0"/>
              <a:t>СЭП </a:t>
            </a:r>
            <a:r>
              <a:rPr lang="ru-RU" sz="1400" b="1" dirty="0"/>
              <a:t>предназначены для сбора и регистрации эвакуируемого населения и его организованной отправки в безопасные районы.</a:t>
            </a:r>
          </a:p>
          <a:p>
            <a:pPr algn="ctr">
              <a:spcBef>
                <a:spcPts val="0"/>
              </a:spcBef>
              <a:spcAft>
                <a:spcPts val="0"/>
              </a:spcAft>
            </a:pPr>
            <a:r>
              <a:rPr lang="ru-RU" sz="1400" b="1" dirty="0" smtClean="0"/>
              <a:t>Количество </a:t>
            </a:r>
            <a:r>
              <a:rPr lang="ru-RU" sz="1400" b="1" dirty="0"/>
              <a:t>СЭП и их пропускная способность определяются в зависимости от количества эвакуируемого населения. Каждому СЭП присваивается порядковый номер.</a:t>
            </a:r>
          </a:p>
          <a:p>
            <a:pPr algn="ctr">
              <a:spcBef>
                <a:spcPts val="0"/>
              </a:spcBef>
              <a:spcAft>
                <a:spcPts val="0"/>
              </a:spcAft>
            </a:pPr>
            <a:r>
              <a:rPr lang="ru-RU" sz="1400" b="1" dirty="0"/>
              <a:t>К СЭП заблаговременно приписываются организации независимо от форм собственности и ведомственной принадлежности, осуществляющие свою деятельность на территории муниципального образования "Городской округ город Астрахань", а также неработающее и нетрудоспособное население по территориальному признаку.</a:t>
            </a:r>
          </a:p>
          <a:p>
            <a:pPr>
              <a:spcBef>
                <a:spcPts val="0"/>
              </a:spcBef>
              <a:spcAft>
                <a:spcPts val="0"/>
              </a:spcAft>
            </a:pPr>
            <a:endParaRPr lang="ru-RU" sz="1400" b="1" dirty="0" smtClean="0"/>
          </a:p>
          <a:p>
            <a:pPr algn="ctr">
              <a:spcBef>
                <a:spcPts val="0"/>
              </a:spcBef>
              <a:spcAft>
                <a:spcPts val="0"/>
              </a:spcAft>
            </a:pPr>
            <a:r>
              <a:rPr lang="ru-RU" sz="1400" b="1" dirty="0" smtClean="0"/>
              <a:t>Основными </a:t>
            </a:r>
            <a:r>
              <a:rPr lang="ru-RU" sz="1400" b="1" dirty="0"/>
              <a:t>задачами СЭП являются:</a:t>
            </a:r>
          </a:p>
          <a:p>
            <a:pPr marL="285750" indent="-285750">
              <a:spcBef>
                <a:spcPts val="0"/>
              </a:spcBef>
              <a:spcAft>
                <a:spcPts val="0"/>
              </a:spcAft>
              <a:buClr>
                <a:schemeClr val="tx2"/>
              </a:buClr>
              <a:buFont typeface="Wingdings" pitchFamily="2" charset="2"/>
              <a:buChar char="Ø"/>
            </a:pPr>
            <a:r>
              <a:rPr lang="ru-RU" sz="1400" b="1" dirty="0" smtClean="0"/>
              <a:t>Организация </a:t>
            </a:r>
            <a:r>
              <a:rPr lang="ru-RU" sz="1400" b="1" dirty="0"/>
              <a:t>сбора и учета эвакуируемого населения на СЭП и его отправка в безопасный район.</a:t>
            </a:r>
          </a:p>
          <a:p>
            <a:pPr marL="285750" indent="-285750">
              <a:spcBef>
                <a:spcPts val="0"/>
              </a:spcBef>
              <a:spcAft>
                <a:spcPts val="0"/>
              </a:spcAft>
              <a:buClr>
                <a:schemeClr val="tx2"/>
              </a:buClr>
              <a:buFont typeface="Wingdings" pitchFamily="2" charset="2"/>
              <a:buChar char="Ø"/>
            </a:pPr>
            <a:r>
              <a:rPr lang="ru-RU" sz="1400" b="1" dirty="0" smtClean="0"/>
              <a:t>Осуществление </a:t>
            </a:r>
            <a:r>
              <a:rPr lang="ru-RU" sz="1400" b="1" dirty="0"/>
              <a:t>контроля за своевременной подачей транспортных средств, проведение комплектования колонн и посадка эвакуируемого населения в транспортные средства.</a:t>
            </a:r>
          </a:p>
          <a:p>
            <a:pPr marL="285750" indent="-285750">
              <a:spcBef>
                <a:spcPts val="0"/>
              </a:spcBef>
              <a:spcAft>
                <a:spcPts val="0"/>
              </a:spcAft>
              <a:buClr>
                <a:schemeClr val="tx2"/>
              </a:buClr>
              <a:buFont typeface="Wingdings" pitchFamily="2" charset="2"/>
              <a:buChar char="Ø"/>
            </a:pPr>
            <a:r>
              <a:rPr lang="ru-RU" sz="1400" b="1" dirty="0" smtClean="0"/>
              <a:t>Поддержание </a:t>
            </a:r>
            <a:r>
              <a:rPr lang="ru-RU" sz="1400" b="1" dirty="0"/>
              <a:t>связи с эвакуационной комиссией города, организациями, приписанными к СЭП, спасательными службами гражданской обороны, транспортными организациями, информирование их о времени прибытия эвакуируемого населения на СЭП и времени отправления его в безопасный район.</a:t>
            </a:r>
          </a:p>
          <a:p>
            <a:pPr marL="285750" indent="-285750">
              <a:spcBef>
                <a:spcPts val="0"/>
              </a:spcBef>
              <a:spcAft>
                <a:spcPts val="0"/>
              </a:spcAft>
              <a:buClr>
                <a:schemeClr val="tx2"/>
              </a:buClr>
              <a:buFont typeface="Wingdings" pitchFamily="2" charset="2"/>
              <a:buChar char="Ø"/>
            </a:pPr>
            <a:r>
              <a:rPr lang="ru-RU" sz="1400" b="1" dirty="0" smtClean="0"/>
              <a:t>Оказание </a:t>
            </a:r>
            <a:r>
              <a:rPr lang="ru-RU" sz="1400" b="1" dirty="0"/>
              <a:t>необходимой медицинской помощи эвакуируемому населению.</a:t>
            </a:r>
          </a:p>
          <a:p>
            <a:pPr marL="285750" indent="-285750">
              <a:spcBef>
                <a:spcPts val="0"/>
              </a:spcBef>
              <a:spcAft>
                <a:spcPts val="0"/>
              </a:spcAft>
              <a:buClr>
                <a:schemeClr val="tx2"/>
              </a:buClr>
              <a:buFont typeface="Wingdings" pitchFamily="2" charset="2"/>
              <a:buChar char="Ø"/>
            </a:pPr>
            <a:r>
              <a:rPr lang="ru-RU" sz="1400" b="1" dirty="0" smtClean="0"/>
              <a:t>Поддержание </a:t>
            </a:r>
            <a:r>
              <a:rPr lang="ru-RU" sz="1400" b="1" dirty="0"/>
              <a:t>общественного порядка на СЭП.</a:t>
            </a:r>
          </a:p>
          <a:p>
            <a:pPr marL="285750" indent="-285750">
              <a:spcBef>
                <a:spcPts val="0"/>
              </a:spcBef>
              <a:spcAft>
                <a:spcPts val="0"/>
              </a:spcAft>
              <a:buClr>
                <a:schemeClr val="tx2"/>
              </a:buClr>
              <a:buFont typeface="Wingdings" pitchFamily="2" charset="2"/>
              <a:buChar char="Ø"/>
            </a:pPr>
            <a:r>
              <a:rPr lang="ru-RU" sz="1400" b="1" dirty="0" smtClean="0"/>
              <a:t>Своевременное </a:t>
            </a:r>
            <a:r>
              <a:rPr lang="ru-RU" sz="1400" b="1" dirty="0"/>
              <a:t>представление в эвакуационную комиссию города донесений о количестве прибывшего эвакуированного населения и его отправке в безопасный район.</a:t>
            </a:r>
          </a:p>
          <a:p>
            <a:pPr marL="285750" indent="-285750">
              <a:spcBef>
                <a:spcPts val="0"/>
              </a:spcBef>
              <a:spcAft>
                <a:spcPts val="0"/>
              </a:spcAft>
              <a:buClr>
                <a:schemeClr val="tx2"/>
              </a:buClr>
              <a:buFont typeface="Wingdings" pitchFamily="2" charset="2"/>
              <a:buChar char="Ø"/>
            </a:pPr>
            <a:endParaRPr lang="ru-RU" sz="1400" b="1" dirty="0" smtClean="0"/>
          </a:p>
          <a:p>
            <a:pPr>
              <a:spcBef>
                <a:spcPts val="0"/>
              </a:spcBef>
              <a:spcAft>
                <a:spcPts val="0"/>
              </a:spcAft>
            </a:pPr>
            <a:endParaRPr lang="ru-RU" sz="1400" b="1" dirty="0"/>
          </a:p>
        </p:txBody>
      </p:sp>
      <p:sp>
        <p:nvSpPr>
          <p:cNvPr id="2" name="Заголовок 1"/>
          <p:cNvSpPr>
            <a:spLocks noGrp="1"/>
          </p:cNvSpPr>
          <p:nvPr>
            <p:ph type="ctrTitle"/>
          </p:nvPr>
        </p:nvSpPr>
        <p:spPr>
          <a:xfrm>
            <a:off x="179512" y="260648"/>
            <a:ext cx="8784976" cy="432048"/>
          </a:xfrm>
        </p:spPr>
        <p:txBody>
          <a:bodyPr/>
          <a:lstStyle/>
          <a:p>
            <a:pPr marL="182880" indent="0" algn="ctr">
              <a:buNone/>
            </a:pPr>
            <a:r>
              <a:rPr lang="ru-RU" sz="2000" dirty="0" smtClean="0">
                <a:effectLst>
                  <a:outerShdw blurRad="38100" dist="38100" dir="2700000" algn="tl">
                    <a:srgbClr val="000000">
                      <a:alpha val="43137"/>
                    </a:srgbClr>
                  </a:outerShdw>
                  <a:reflection blurRad="6350" stA="55000" endA="300" endPos="45500" dir="5400000" sy="-100000" algn="bl" rotWithShape="0"/>
                </a:effectLst>
              </a:rPr>
              <a:t>Сборные эвакуационные пункты (СЭП</a:t>
            </a:r>
            <a:r>
              <a:rPr lang="ru-RU" sz="2000" dirty="0">
                <a:effectLst>
                  <a:outerShdw blurRad="38100" dist="38100" dir="2700000" algn="tl">
                    <a:srgbClr val="000000">
                      <a:alpha val="43137"/>
                    </a:srgbClr>
                  </a:outerShdw>
                  <a:reflection blurRad="6350" stA="55000" endA="300" endPos="45500" dir="5400000" sy="-100000" algn="bl" rotWithShape="0"/>
                </a:effectLst>
              </a:rPr>
              <a:t>)</a:t>
            </a:r>
          </a:p>
        </p:txBody>
      </p:sp>
    </p:spTree>
    <p:extLst>
      <p:ext uri="{BB962C8B-B14F-4D97-AF65-F5344CB8AC3E}">
        <p14:creationId xmlns:p14="http://schemas.microsoft.com/office/powerpoint/2010/main" val="2415197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744348363"/>
              </p:ext>
            </p:extLst>
          </p:nvPr>
        </p:nvGraphicFramePr>
        <p:xfrm>
          <a:off x="179511" y="764704"/>
          <a:ext cx="8784977" cy="5524500"/>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Кировский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1</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"СОШ №45", </a:t>
                      </a:r>
                      <a:endParaRPr lang="ru-RU" sz="900" b="1" i="1" dirty="0" smtClean="0">
                        <a:effectLst/>
                        <a:latin typeface="Times New Roman"/>
                        <a:ea typeface="Times New Roman"/>
                        <a:cs typeface="Times New Roman"/>
                      </a:endParaRPr>
                    </a:p>
                    <a:p>
                      <a:pPr algn="ctr">
                        <a:lnSpc>
                          <a:spcPct val="115000"/>
                        </a:lnSpc>
                        <a:spcAft>
                          <a:spcPts val="0"/>
                        </a:spcAft>
                      </a:pPr>
                      <a:r>
                        <a:rPr lang="ru-RU" sz="900" b="1" i="1" dirty="0" err="1" smtClean="0">
                          <a:effectLst/>
                          <a:latin typeface="Times New Roman"/>
                          <a:ea typeface="Times New Roman"/>
                          <a:cs typeface="Times New Roman"/>
                        </a:rPr>
                        <a:t>ул.Сен</a:t>
                      </a:r>
                      <a:r>
                        <a:rPr lang="ru-RU" sz="900" b="1" i="1" dirty="0" smtClean="0">
                          <a:effectLst/>
                          <a:latin typeface="Times New Roman"/>
                          <a:ea typeface="Times New Roman"/>
                          <a:cs typeface="Times New Roman"/>
                        </a:rPr>
                        <a:t>-Симона, 31</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solidFill>
                            <a:srgbClr val="000000"/>
                          </a:solidFill>
                          <a:effectLst/>
                          <a:latin typeface="Times New Roman"/>
                          <a:ea typeface="Times New Roman"/>
                          <a:cs typeface="Times New Roman"/>
                        </a:rPr>
                        <a:t>Улицы: Бехтерева, </a:t>
                      </a:r>
                      <a:r>
                        <a:rPr lang="ru-RU" sz="900" dirty="0" smtClean="0">
                          <a:solidFill>
                            <a:srgbClr val="000000"/>
                          </a:solidFill>
                          <a:effectLst/>
                          <a:latin typeface="Times New Roman"/>
                          <a:ea typeface="Times New Roman"/>
                          <a:cs typeface="Times New Roman"/>
                        </a:rPr>
                        <a:t>Набережная Приволжского</a:t>
                      </a:r>
                      <a:r>
                        <a:rPr lang="ru-RU" sz="900" baseline="0" dirty="0" smtClean="0">
                          <a:solidFill>
                            <a:srgbClr val="000000"/>
                          </a:solidFill>
                          <a:effectLst/>
                          <a:latin typeface="Times New Roman"/>
                          <a:ea typeface="Times New Roman"/>
                          <a:cs typeface="Times New Roman"/>
                        </a:rPr>
                        <a:t> </a:t>
                      </a:r>
                      <a:r>
                        <a:rPr lang="ru-RU" sz="900" dirty="0" smtClean="0">
                          <a:solidFill>
                            <a:srgbClr val="000000"/>
                          </a:solidFill>
                          <a:effectLst/>
                          <a:latin typeface="Times New Roman"/>
                          <a:ea typeface="Times New Roman"/>
                          <a:cs typeface="Times New Roman"/>
                        </a:rPr>
                        <a:t>затона </a:t>
                      </a:r>
                      <a:r>
                        <a:rPr lang="ru-RU" sz="900" dirty="0">
                          <a:solidFill>
                            <a:srgbClr val="000000"/>
                          </a:solidFill>
                          <a:effectLst/>
                          <a:latin typeface="Times New Roman"/>
                          <a:ea typeface="Times New Roman"/>
                          <a:cs typeface="Times New Roman"/>
                        </a:rPr>
                        <a:t>(18 - 76), Сен-Симона (44 - 48 к. 1</a:t>
                      </a:r>
                      <a:r>
                        <a:rPr lang="ru-RU" sz="900" dirty="0" smtClean="0">
                          <a:solidFill>
                            <a:srgbClr val="000000"/>
                          </a:solidFill>
                          <a:effectLst/>
                          <a:latin typeface="Times New Roman"/>
                          <a:ea typeface="Times New Roman"/>
                          <a:cs typeface="Times New Roman"/>
                        </a:rPr>
                        <a:t>).                                    </a:t>
                      </a:r>
                    </a:p>
                    <a:p>
                      <a:pPr algn="ctr">
                        <a:lnSpc>
                          <a:spcPct val="115000"/>
                        </a:lnSpc>
                        <a:spcAft>
                          <a:spcPts val="0"/>
                        </a:spcAft>
                      </a:pPr>
                      <a:r>
                        <a:rPr lang="ru-RU" sz="900" dirty="0" smtClean="0">
                          <a:solidFill>
                            <a:srgbClr val="000000"/>
                          </a:solidFill>
                          <a:effectLst/>
                          <a:latin typeface="Times New Roman"/>
                          <a:ea typeface="Times New Roman"/>
                          <a:cs typeface="Times New Roman"/>
                        </a:rPr>
                        <a:t>Переулки</a:t>
                      </a:r>
                      <a:r>
                        <a:rPr lang="ru-RU" sz="900" dirty="0">
                          <a:solidFill>
                            <a:srgbClr val="000000"/>
                          </a:solidFill>
                          <a:effectLst/>
                          <a:latin typeface="Times New Roman"/>
                          <a:ea typeface="Times New Roman"/>
                          <a:cs typeface="Times New Roman"/>
                        </a:rPr>
                        <a:t>: Балтийский.</a:t>
                      </a:r>
                      <a:br>
                        <a:rPr lang="ru-RU" sz="900" dirty="0">
                          <a:solidFill>
                            <a:srgbClr val="000000"/>
                          </a:solidFill>
                          <a:effectLst/>
                          <a:latin typeface="Times New Roman"/>
                          <a:ea typeface="Times New Roman"/>
                          <a:cs typeface="Times New Roman"/>
                        </a:rPr>
                      </a:br>
                      <a:r>
                        <a:rPr lang="ru-RU" sz="900" dirty="0">
                          <a:solidFill>
                            <a:srgbClr val="000000"/>
                          </a:solidFill>
                          <a:effectLst/>
                          <a:latin typeface="Times New Roman"/>
                          <a:ea typeface="Times New Roman"/>
                          <a:cs typeface="Times New Roman"/>
                        </a:rPr>
                        <a:t>Улицы: Бабефа (15 - 37), </a:t>
                      </a:r>
                      <a:r>
                        <a:rPr lang="ru-RU" sz="900" dirty="0" smtClean="0">
                          <a:solidFill>
                            <a:srgbClr val="000000"/>
                          </a:solidFill>
                          <a:effectLst/>
                          <a:latin typeface="Times New Roman"/>
                          <a:ea typeface="Times New Roman"/>
                          <a:cs typeface="Times New Roman"/>
                        </a:rPr>
                        <a:t>Набережная Приволжского затона </a:t>
                      </a:r>
                      <a:r>
                        <a:rPr lang="ru-RU" sz="900" dirty="0">
                          <a:solidFill>
                            <a:srgbClr val="000000"/>
                          </a:solidFill>
                          <a:effectLst/>
                          <a:latin typeface="Times New Roman"/>
                          <a:ea typeface="Times New Roman"/>
                          <a:cs typeface="Times New Roman"/>
                        </a:rPr>
                        <a:t>(16, 16 к. 1, 16 к. 2, 16 к. 3), Сен-Симона (18, 18/10 - 42 к. 6, 33, 33 к. 1-35/8</a:t>
                      </a:r>
                      <a:r>
                        <a:rPr lang="ru-RU" sz="900" dirty="0" smtClean="0">
                          <a:solidFill>
                            <a:srgbClr val="000000"/>
                          </a:solidFill>
                          <a:effectLst/>
                          <a:latin typeface="Times New Roman"/>
                          <a:ea typeface="Times New Roman"/>
                          <a:cs typeface="Times New Roman"/>
                        </a:rPr>
                        <a:t>).                                                                                                                                                                  </a:t>
                      </a:r>
                    </a:p>
                    <a:p>
                      <a:pPr algn="ctr">
                        <a:lnSpc>
                          <a:spcPct val="115000"/>
                        </a:lnSpc>
                        <a:spcAft>
                          <a:spcPts val="0"/>
                        </a:spcAft>
                      </a:pPr>
                      <a:r>
                        <a:rPr lang="ru-RU" sz="900" dirty="0" smtClean="0">
                          <a:solidFill>
                            <a:srgbClr val="000000"/>
                          </a:solidFill>
                          <a:effectLst/>
                          <a:latin typeface="Times New Roman"/>
                          <a:ea typeface="Times New Roman"/>
                          <a:cs typeface="Times New Roman"/>
                        </a:rPr>
                        <a:t>Переулки</a:t>
                      </a:r>
                      <a:r>
                        <a:rPr lang="ru-RU" sz="900" dirty="0">
                          <a:solidFill>
                            <a:srgbClr val="000000"/>
                          </a:solidFill>
                          <a:effectLst/>
                          <a:latin typeface="Times New Roman"/>
                          <a:ea typeface="Times New Roman"/>
                          <a:cs typeface="Times New Roman"/>
                        </a:rPr>
                        <a:t>: Островского, Щекина.</a:t>
                      </a:r>
                      <a:br>
                        <a:rPr lang="ru-RU" sz="900" dirty="0">
                          <a:solidFill>
                            <a:srgbClr val="000000"/>
                          </a:solidFill>
                          <a:effectLst/>
                          <a:latin typeface="Times New Roman"/>
                          <a:ea typeface="Times New Roman"/>
                          <a:cs typeface="Times New Roman"/>
                        </a:rPr>
                      </a:br>
                      <a:r>
                        <a:rPr lang="ru-RU" sz="900" dirty="0">
                          <a:solidFill>
                            <a:srgbClr val="000000"/>
                          </a:solidFill>
                          <a:effectLst/>
                          <a:latin typeface="Times New Roman"/>
                          <a:ea typeface="Times New Roman"/>
                          <a:cs typeface="Times New Roman"/>
                        </a:rPr>
                        <a:t>Улицы: Адмиралтейская (1/2, 1/15, 1/16, 1/17), Бабефа (1/3 - 13/3, 2-8/2), Баррикадная, Грибоедова, Костина, </a:t>
                      </a:r>
                      <a:r>
                        <a:rPr lang="ru-RU" sz="900" dirty="0" smtClean="0">
                          <a:solidFill>
                            <a:srgbClr val="000000"/>
                          </a:solidFill>
                          <a:effectLst/>
                          <a:latin typeface="Times New Roman"/>
                          <a:ea typeface="Times New Roman"/>
                          <a:cs typeface="Times New Roman"/>
                        </a:rPr>
                        <a:t>Набережная Приволжского затона </a:t>
                      </a:r>
                      <a:r>
                        <a:rPr lang="ru-RU" sz="900" dirty="0">
                          <a:solidFill>
                            <a:srgbClr val="000000"/>
                          </a:solidFill>
                          <a:effectLst/>
                          <a:latin typeface="Times New Roman"/>
                          <a:ea typeface="Times New Roman"/>
                          <a:cs typeface="Times New Roman"/>
                        </a:rPr>
                        <a:t>(4, 14, 14 к. 2), Рабочая, Сен-Симона (1 - 29/9,4 - 16/7), Ярославская. Проспекты: Губернатора Анатолия Гужвина</a:t>
                      </a:r>
                      <a:r>
                        <a:rPr lang="ru-RU" sz="900" dirty="0" smtClean="0">
                          <a:solidFill>
                            <a:srgbClr val="000000"/>
                          </a:solidFill>
                          <a:effectLst/>
                          <a:latin typeface="Times New Roman"/>
                          <a:ea typeface="Times New Roman"/>
                          <a:cs typeface="Times New Roman"/>
                        </a:rPr>
                        <a:t>.                                                                                                                                                      </a:t>
                      </a:r>
                    </a:p>
                    <a:p>
                      <a:pPr algn="ctr">
                        <a:lnSpc>
                          <a:spcPct val="115000"/>
                        </a:lnSpc>
                        <a:spcAft>
                          <a:spcPts val="0"/>
                        </a:spcAft>
                      </a:pPr>
                      <a:r>
                        <a:rPr lang="ru-RU" sz="900" dirty="0" smtClean="0">
                          <a:solidFill>
                            <a:srgbClr val="000000"/>
                          </a:solidFill>
                          <a:effectLst/>
                          <a:latin typeface="Times New Roman"/>
                          <a:ea typeface="Times New Roman"/>
                          <a:cs typeface="Times New Roman"/>
                        </a:rPr>
                        <a:t>Переулки</a:t>
                      </a:r>
                      <a:r>
                        <a:rPr lang="ru-RU" sz="900" dirty="0">
                          <a:solidFill>
                            <a:srgbClr val="000000"/>
                          </a:solidFill>
                          <a:effectLst/>
                          <a:latin typeface="Times New Roman"/>
                          <a:ea typeface="Times New Roman"/>
                          <a:cs typeface="Times New Roman"/>
                        </a:rPr>
                        <a:t>: Бульварный, Валдайский.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N 50", ул. Адмиралтейская, 3А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Ан. Сергеева, Дантона, Кремлевская, Л. Шмидта, М. Горького (6 - 52/11, 15 - 59), Пугачева, Урицкого (16 - 58, 19 - 57/9), Фиолетова (16 - 52), </a:t>
                      </a:r>
                      <a:r>
                        <a:rPr lang="ru-RU" sz="900" dirty="0" err="1">
                          <a:effectLst/>
                          <a:latin typeface="Times New Roman"/>
                          <a:ea typeface="Times New Roman"/>
                          <a:cs typeface="Times New Roman"/>
                        </a:rPr>
                        <a:t>Энзелийская</a:t>
                      </a:r>
                      <a:r>
                        <a:rPr lang="ru-RU" sz="900" dirty="0" smtClean="0">
                          <a:effectLst/>
                          <a:latin typeface="Times New Roman"/>
                          <a:ea typeface="Times New Roman"/>
                          <a:cs typeface="Times New Roman"/>
                        </a:rPr>
                        <a:t>.                                                                                                                                         </a:t>
                      </a:r>
                    </a:p>
                    <a:p>
                      <a:pPr algn="ctr">
                        <a:lnSpc>
                          <a:spcPct val="115000"/>
                        </a:lnSpc>
                        <a:spcAft>
                          <a:spcPts val="0"/>
                        </a:spcAft>
                      </a:pPr>
                      <a:r>
                        <a:rPr lang="ru-RU" sz="900" dirty="0" smtClean="0">
                          <a:effectLst/>
                          <a:latin typeface="Times New Roman"/>
                          <a:ea typeface="Times New Roman"/>
                          <a:cs typeface="Times New Roman"/>
                        </a:rPr>
                        <a:t>Переулки</a:t>
                      </a:r>
                      <a:r>
                        <a:rPr lang="ru-RU" sz="900" dirty="0">
                          <a:effectLst/>
                          <a:latin typeface="Times New Roman"/>
                          <a:ea typeface="Times New Roman"/>
                          <a:cs typeface="Times New Roman"/>
                        </a:rPr>
                        <a:t>: Тихий.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Адмиралтейская (13 - 43, 18 - 20/11/2), Кибальчича,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(2 - 20), М. Горького (3 - 11/1), Никольская, Свердлова (5, 5/2, 5/2/1 - 21/6/14, 12 - 18/16), Сов. Милиции (1, 1/22, 1/22/12 - 9/4, 2 - 12), Тургенева, Ульяновых, Урицкого (3, 3/2 - 13, 6 - 12), Фиолетова (1,1/3 - 27, 6 - 10</a:t>
                      </a:r>
                      <a:r>
                        <a:rPr lang="ru-RU" sz="900" dirty="0" smtClean="0">
                          <a:effectLst/>
                          <a:latin typeface="Times New Roman"/>
                          <a:ea typeface="Times New Roman"/>
                          <a:cs typeface="Times New Roman"/>
                        </a:rPr>
                        <a:t>);                                                                                                                     </a:t>
                      </a:r>
                    </a:p>
                    <a:p>
                      <a:pPr algn="ctr">
                        <a:lnSpc>
                          <a:spcPct val="115000"/>
                        </a:lnSpc>
                        <a:spcAft>
                          <a:spcPts val="0"/>
                        </a:spcAft>
                      </a:pPr>
                      <a:r>
                        <a:rPr lang="ru-RU" sz="900" dirty="0" smtClean="0">
                          <a:effectLst/>
                          <a:latin typeface="Times New Roman"/>
                          <a:ea typeface="Times New Roman"/>
                          <a:cs typeface="Times New Roman"/>
                        </a:rPr>
                        <a:t>Переулки</a:t>
                      </a:r>
                      <a:r>
                        <a:rPr lang="ru-RU" sz="900" dirty="0">
                          <a:effectLst/>
                          <a:latin typeface="Times New Roman"/>
                          <a:ea typeface="Times New Roman"/>
                          <a:cs typeface="Times New Roman"/>
                        </a:rPr>
                        <a:t>: Щепной</a:t>
                      </a:r>
                      <a:r>
                        <a:rPr lang="ru-RU" sz="900" dirty="0" smtClean="0">
                          <a:effectLst/>
                          <a:latin typeface="Times New Roman"/>
                          <a:ea typeface="Times New Roman"/>
                          <a:cs typeface="Times New Roman"/>
                        </a:rPr>
                        <a:t>. </a:t>
                      </a:r>
                      <a:r>
                        <a:rPr lang="ru-RU" sz="900" dirty="0">
                          <a:effectLst/>
                          <a:latin typeface="Times New Roman"/>
                          <a:ea typeface="Times New Roman"/>
                          <a:cs typeface="Times New Roman"/>
                        </a:rPr>
                        <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Адмиралтейская (4, 6, 8), Бурова, Бэра (3 - 7, 4 - 6/39), М. </a:t>
                      </a:r>
                      <a:r>
                        <a:rPr lang="ru-RU" sz="900" dirty="0" err="1">
                          <a:effectLst/>
                          <a:latin typeface="Times New Roman"/>
                          <a:ea typeface="Times New Roman"/>
                          <a:cs typeface="Times New Roman"/>
                        </a:rPr>
                        <a:t>Джалиля</a:t>
                      </a:r>
                      <a:r>
                        <a:rPr lang="ru-RU" sz="900" dirty="0">
                          <a:effectLst/>
                          <a:latin typeface="Times New Roman"/>
                          <a:ea typeface="Times New Roman"/>
                          <a:cs typeface="Times New Roman"/>
                        </a:rPr>
                        <a:t>, 12 - 14, Наб. 1 Мая (3 - 51), Шаумяна (1, 1/5 - 23, 2, 2А, 2/1-20</a:t>
                      </a:r>
                      <a:r>
                        <a:rPr lang="ru-RU" sz="900" dirty="0" smtClean="0">
                          <a:effectLst/>
                          <a:latin typeface="Times New Roman"/>
                          <a:ea typeface="Times New Roman"/>
                          <a:cs typeface="Times New Roman"/>
                        </a:rPr>
                        <a:t>).                                                                                                                                                                     </a:t>
                      </a:r>
                    </a:p>
                    <a:p>
                      <a:pPr algn="ctr">
                        <a:lnSpc>
                          <a:spcPct val="115000"/>
                        </a:lnSpc>
                        <a:spcAft>
                          <a:spcPts val="0"/>
                        </a:spcAft>
                      </a:pPr>
                      <a:r>
                        <a:rPr lang="ru-RU" sz="900" dirty="0" smtClean="0">
                          <a:effectLst/>
                          <a:latin typeface="Times New Roman"/>
                          <a:ea typeface="Times New Roman"/>
                          <a:cs typeface="Times New Roman"/>
                        </a:rPr>
                        <a:t>Площади</a:t>
                      </a:r>
                      <a:r>
                        <a:rPr lang="ru-RU" sz="900" dirty="0">
                          <a:effectLst/>
                          <a:latin typeface="Times New Roman"/>
                          <a:ea typeface="Times New Roman"/>
                          <a:cs typeface="Times New Roman"/>
                        </a:rPr>
                        <a:t>: Ленина, Шаумяна.</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dirty="0" smtClean="0">
                          <a:effectLst/>
                          <a:latin typeface="Times New Roman" pitchFamily="18" charset="0"/>
                          <a:ea typeface="Calibri"/>
                          <a:cs typeface="Times New Roman" pitchFamily="18" charset="0"/>
                        </a:rPr>
                        <a:t>СЭП № 10 </a:t>
                      </a:r>
                      <a:endParaRPr lang="ru-RU" sz="900" b="1"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900" b="1" i="1" dirty="0" smtClean="0">
                          <a:effectLst/>
                          <a:latin typeface="Times New Roman" pitchFamily="18" charset="0"/>
                          <a:ea typeface="Calibri"/>
                          <a:cs typeface="Times New Roman" pitchFamily="18" charset="0"/>
                        </a:rPr>
                        <a:t>ГБОУ АО СПО «Астраханский губернский техникум»,  ул. Шаумяна,60</a:t>
                      </a:r>
                      <a:endParaRPr lang="ru-RU" sz="900" b="1" i="1"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900" dirty="0" smtClean="0">
                          <a:effectLst/>
                          <a:latin typeface="Times New Roman" pitchFamily="18" charset="0"/>
                          <a:ea typeface="Calibri"/>
                          <a:cs typeface="Times New Roman" pitchFamily="18" charset="0"/>
                        </a:rPr>
                        <a:t>Улицы: Бабушкина (2/3 - 62А, 3 - 53/4, 55/1), Дарвина (1 - 11, 6 - 8/87), Кирова (28 - 30/20/49), Ленина, (54), Мечникова (9, 9/62/91), Наб. 1 Мая (53 - 107/12), Шаумяна (22 - 78/10, 27 - 87/8). </a:t>
                      </a:r>
                      <a:endParaRPr lang="ru-RU" sz="900" dirty="0">
                        <a:effectLst/>
                        <a:latin typeface="Times New Roman" pitchFamily="18" charset="0"/>
                        <a:ea typeface="Calibri"/>
                        <a:cs typeface="Times New Roman" pitchFamily="18" charset="0"/>
                      </a:endParaRPr>
                    </a:p>
                  </a:txBody>
                  <a:tcPr marL="68580" marR="68580" marT="0" marB="0"/>
                </a:tc>
              </a:tr>
              <a:tr h="0">
                <a:tc>
                  <a:txBody>
                    <a:bodyPr/>
                    <a:lstStyle/>
                    <a:p>
                      <a:pPr algn="ctr">
                        <a:lnSpc>
                          <a:spcPct val="115000"/>
                        </a:lnSpc>
                        <a:spcAft>
                          <a:spcPts val="0"/>
                        </a:spcAft>
                      </a:pPr>
                      <a:r>
                        <a:rPr lang="ru-RU" sz="900" b="1" dirty="0">
                          <a:effectLst/>
                          <a:latin typeface="Times New Roman"/>
                          <a:ea typeface="Times New Roman"/>
                          <a:cs typeface="Times New Roman"/>
                        </a:rPr>
                        <a:t>СЭП №11</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МБДОУ г</a:t>
                      </a:r>
                      <a:r>
                        <a:rPr lang="ru-RU" sz="900" b="1" i="1" dirty="0" smtClean="0">
                          <a:effectLst/>
                          <a:latin typeface="Times New Roman"/>
                          <a:ea typeface="Times New Roman"/>
                          <a:cs typeface="Times New Roman"/>
                        </a:rPr>
                        <a:t>. Астрахани </a:t>
                      </a:r>
                      <a:r>
                        <a:rPr lang="ru-RU" sz="900" b="1" i="1" dirty="0">
                          <a:effectLst/>
                          <a:latin typeface="Times New Roman"/>
                          <a:ea typeface="Times New Roman"/>
                          <a:cs typeface="Times New Roman"/>
                        </a:rPr>
                        <a:t>"Детский сад N 139 "Золотое зернышко", ул. Ленина, 17</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Ахматовская, Володарского (2, 2/21 - 14, 3, 3/34), Кирова (1 - 13/9, 2-14), Коммунистическая (5 - 17),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(24 - 34), Свердлова (31 - 39/42/17, 44, 44/15, 44/15/33), Сов. Милиции (13 - 21, 14 - 42), Советская (9, 9/5 - 11, 11/16), </a:t>
                      </a:r>
                      <a:r>
                        <a:rPr lang="ru-RU" sz="900" dirty="0" err="1">
                          <a:effectLst/>
                          <a:latin typeface="Times New Roman"/>
                          <a:ea typeface="Times New Roman"/>
                          <a:cs typeface="Times New Roman"/>
                        </a:rPr>
                        <a:t>Эспланадная</a:t>
                      </a:r>
                      <a:r>
                        <a:rPr lang="ru-RU" sz="900" dirty="0">
                          <a:effectLst/>
                          <a:latin typeface="Times New Roman"/>
                          <a:ea typeface="Times New Roman"/>
                          <a:cs typeface="Times New Roman"/>
                        </a:rPr>
                        <a:t> (1, 1/15-35,4-16</a:t>
                      </a:r>
                      <a:r>
                        <a:rPr lang="ru-RU" sz="900" dirty="0" smtClean="0">
                          <a:effectLst/>
                          <a:latin typeface="Times New Roman"/>
                          <a:ea typeface="Times New Roman"/>
                          <a:cs typeface="Times New Roman"/>
                        </a:rPr>
                        <a:t>).                                                                                                                                                                    </a:t>
                      </a:r>
                    </a:p>
                    <a:p>
                      <a:pPr algn="ctr">
                        <a:lnSpc>
                          <a:spcPct val="115000"/>
                        </a:lnSpc>
                        <a:spcAft>
                          <a:spcPts val="0"/>
                        </a:spcAft>
                      </a:pPr>
                      <a:r>
                        <a:rPr lang="ru-RU" sz="900" dirty="0" smtClean="0">
                          <a:effectLst/>
                          <a:latin typeface="Times New Roman"/>
                          <a:ea typeface="Times New Roman"/>
                          <a:cs typeface="Times New Roman"/>
                        </a:rPr>
                        <a:t>Переулки</a:t>
                      </a:r>
                      <a:r>
                        <a:rPr lang="ru-RU" sz="900" dirty="0">
                          <a:effectLst/>
                          <a:latin typeface="Times New Roman"/>
                          <a:ea typeface="Times New Roman"/>
                          <a:cs typeface="Times New Roman"/>
                        </a:rPr>
                        <a:t>: Театральный.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В.Тредиаковского</a:t>
                      </a:r>
                      <a:r>
                        <a:rPr lang="ru-RU" sz="900" dirty="0">
                          <a:effectLst/>
                          <a:latin typeface="Times New Roman"/>
                          <a:ea typeface="Times New Roman"/>
                          <a:cs typeface="Times New Roman"/>
                        </a:rPr>
                        <a:t>, Володарского (22, 22/16/15), Кирова (15,15/6, 17, 20, 20/3 - 24), Коммунистическая (3, ЗА), </a:t>
                      </a:r>
                      <a:r>
                        <a:rPr lang="ru-RU" sz="900" dirty="0" smtClean="0">
                          <a:effectLst/>
                          <a:latin typeface="Times New Roman"/>
                          <a:ea typeface="Times New Roman"/>
                          <a:cs typeface="Times New Roman"/>
                        </a:rPr>
                        <a:t>Красного </a:t>
                      </a:r>
                      <a:r>
                        <a:rPr lang="ru-RU" sz="900" dirty="0">
                          <a:effectLst/>
                          <a:latin typeface="Times New Roman"/>
                          <a:ea typeface="Times New Roman"/>
                          <a:cs typeface="Times New Roman"/>
                        </a:rPr>
                        <a:t>Знамени, Ленина (1 - 19/1, 4, 4/3 - 30), Советская (2, 2/7, 2/7/1 - 14), </a:t>
                      </a:r>
                      <a:r>
                        <a:rPr lang="ru-RU" sz="900" dirty="0" smtClean="0">
                          <a:effectLst/>
                          <a:latin typeface="Times New Roman"/>
                          <a:ea typeface="Times New Roman"/>
                          <a:cs typeface="Times New Roman"/>
                        </a:rPr>
                        <a:t>Чернышевского, Адмиралтейская </a:t>
                      </a:r>
                      <a:r>
                        <a:rPr lang="ru-RU" sz="900" dirty="0">
                          <a:effectLst/>
                          <a:latin typeface="Times New Roman"/>
                          <a:ea typeface="Times New Roman"/>
                          <a:cs typeface="Times New Roman"/>
                        </a:rPr>
                        <a:t>(28 - 40/2, 47), Ак. Королева (2, 2/40 - 12),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(5 - 17/1), Куйбышева (2 - 22/10, 3, 3 к. 1 - 23).</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96007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078378379"/>
              </p:ext>
            </p:extLst>
          </p:nvPr>
        </p:nvGraphicFramePr>
        <p:xfrm>
          <a:off x="179511" y="764704"/>
          <a:ext cx="8784977" cy="3000756"/>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Кировский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12</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№11», ул.Бакинская,83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Бакинская (1-51), Боевая </a:t>
                      </a:r>
                      <a:r>
                        <a:rPr lang="ru-RU" sz="900" dirty="0" smtClean="0">
                          <a:effectLst/>
                          <a:latin typeface="Times New Roman"/>
                          <a:ea typeface="Times New Roman"/>
                          <a:cs typeface="Times New Roman"/>
                        </a:rPr>
                        <a:t>(7-17, 10-20,15,17</a:t>
                      </a:r>
                      <a:r>
                        <a:rPr lang="ru-RU" sz="900" dirty="0">
                          <a:effectLst/>
                          <a:latin typeface="Times New Roman"/>
                          <a:ea typeface="Times New Roman"/>
                          <a:cs typeface="Times New Roman"/>
                        </a:rPr>
                        <a:t>), Волжская (2-24)/, Ген. Епишева (1-11/1), Донбасская, Жанна Жореса, Котовского, </a:t>
                      </a:r>
                      <a:r>
                        <a:rPr lang="ru-RU" sz="900" dirty="0" smtClean="0">
                          <a:effectLst/>
                          <a:latin typeface="Times New Roman"/>
                          <a:ea typeface="Times New Roman"/>
                          <a:cs typeface="Times New Roman"/>
                        </a:rPr>
                        <a:t>Набережная </a:t>
                      </a:r>
                      <a:r>
                        <a:rPr lang="ru-RU" sz="900" dirty="0">
                          <a:effectLst/>
                          <a:latin typeface="Times New Roman"/>
                          <a:ea typeface="Times New Roman"/>
                          <a:cs typeface="Times New Roman"/>
                        </a:rPr>
                        <a:t>1 </a:t>
                      </a:r>
                      <a:r>
                        <a:rPr lang="ru-RU" sz="900" dirty="0" smtClean="0">
                          <a:effectLst/>
                          <a:latin typeface="Times New Roman"/>
                          <a:ea typeface="Times New Roman"/>
                          <a:cs typeface="Times New Roman"/>
                        </a:rPr>
                        <a:t>Мая </a:t>
                      </a:r>
                      <a:r>
                        <a:rPr lang="ru-RU" sz="900" dirty="0">
                          <a:effectLst/>
                          <a:latin typeface="Times New Roman"/>
                          <a:ea typeface="Times New Roman"/>
                          <a:cs typeface="Times New Roman"/>
                        </a:rPr>
                        <a:t>(2/1-26/2), </a:t>
                      </a:r>
                      <a:r>
                        <a:rPr lang="ru-RU" sz="900" dirty="0" smtClean="0">
                          <a:effectLst/>
                          <a:latin typeface="Times New Roman"/>
                          <a:ea typeface="Times New Roman"/>
                          <a:cs typeface="Times New Roman"/>
                        </a:rPr>
                        <a:t>Набережная </a:t>
                      </a:r>
                      <a:r>
                        <a:rPr lang="ru-RU" sz="900" dirty="0">
                          <a:effectLst/>
                          <a:latin typeface="Times New Roman"/>
                          <a:ea typeface="Times New Roman"/>
                          <a:cs typeface="Times New Roman"/>
                        </a:rPr>
                        <a:t>Приволжского затона (5-11/10), Ташкентская, Узенькая,  </a:t>
                      </a:r>
                      <a:endParaRPr lang="ru-RU" sz="900" dirty="0" smtClean="0">
                        <a:effectLst/>
                        <a:latin typeface="Times New Roman"/>
                        <a:ea typeface="Times New Roman"/>
                        <a:cs typeface="Times New Roman"/>
                      </a:endParaRPr>
                    </a:p>
                    <a:p>
                      <a:pPr algn="ctr">
                        <a:lnSpc>
                          <a:spcPct val="115000"/>
                        </a:lnSpc>
                        <a:spcAft>
                          <a:spcPts val="0"/>
                        </a:spcAft>
                      </a:pPr>
                      <a:r>
                        <a:rPr lang="ru-RU" sz="900" dirty="0" smtClean="0">
                          <a:effectLst/>
                          <a:latin typeface="Times New Roman"/>
                          <a:ea typeface="Times New Roman"/>
                          <a:cs typeface="Times New Roman"/>
                        </a:rPr>
                        <a:t>Площади: Свободы                                                          </a:t>
                      </a:r>
                    </a:p>
                    <a:p>
                      <a:pPr algn="ctr">
                        <a:lnSpc>
                          <a:spcPct val="115000"/>
                        </a:lnSpc>
                        <a:spcAft>
                          <a:spcPts val="0"/>
                        </a:spcAft>
                      </a:pPr>
                      <a:r>
                        <a:rPr lang="ru-RU" sz="900" dirty="0" smtClean="0">
                          <a:effectLst/>
                          <a:latin typeface="Times New Roman"/>
                          <a:ea typeface="Times New Roman"/>
                          <a:cs typeface="Times New Roman"/>
                        </a:rPr>
                        <a:t>Переулки: Котовского</a:t>
                      </a:r>
                      <a:r>
                        <a:rPr lang="ru-RU" sz="900" dirty="0">
                          <a:effectLst/>
                          <a:latin typeface="Times New Roman"/>
                          <a:ea typeface="Times New Roman"/>
                          <a:cs typeface="Times New Roman"/>
                        </a:rPr>
                        <a:t>, Ленский, Семипалатинский</a:t>
                      </a:r>
                      <a:r>
                        <a:rPr lang="ru-RU" sz="900" dirty="0" smtClean="0">
                          <a:effectLst/>
                          <a:latin typeface="Times New Roman"/>
                          <a:ea typeface="Times New Roman"/>
                          <a:cs typeface="Times New Roman"/>
                        </a:rPr>
                        <a:t>, Узенький </a:t>
                      </a:r>
                    </a:p>
                    <a:p>
                      <a:pPr algn="ctr">
                        <a:lnSpc>
                          <a:spcPct val="115000"/>
                        </a:lnSpc>
                        <a:spcAft>
                          <a:spcPts val="0"/>
                        </a:spcAft>
                      </a:pPr>
                      <a:r>
                        <a:rPr lang="ru-RU" sz="900" dirty="0" smtClean="0">
                          <a:effectLst/>
                          <a:latin typeface="Times New Roman" pitchFamily="18" charset="0"/>
                          <a:ea typeface="Calibri"/>
                          <a:cs typeface="Times New Roman" pitchFamily="18" charset="0"/>
                        </a:rPr>
                        <a:t>Улицы: Бакинская (55 - 95/36), Бэра (10/1 - 20/19, 20Д, 13 - 17), Волжская (3 - 15), З. Космодемьянской (1 - 65/56/20, 2 - 44), Казанская (1 - 59/18/62, 2 - 56/65), Мусы </a:t>
                      </a:r>
                      <a:r>
                        <a:rPr lang="ru-RU" sz="900" dirty="0" err="1" smtClean="0">
                          <a:effectLst/>
                          <a:latin typeface="Times New Roman" pitchFamily="18" charset="0"/>
                          <a:ea typeface="Calibri"/>
                          <a:cs typeface="Times New Roman" pitchFamily="18" charset="0"/>
                        </a:rPr>
                        <a:t>Джалиля</a:t>
                      </a:r>
                      <a:r>
                        <a:rPr lang="ru-RU" sz="900" dirty="0" smtClean="0">
                          <a:effectLst/>
                          <a:latin typeface="Times New Roman" pitchFamily="18" charset="0"/>
                          <a:ea typeface="Calibri"/>
                          <a:cs typeface="Times New Roman" pitchFamily="18" charset="0"/>
                        </a:rPr>
                        <a:t> (16 - 34), Наб. 1 Мая (28 - 82/16/53), Тамбовская, Челюскинцев (1 - 51, 2 - 60).</a:t>
                      </a:r>
                    </a:p>
                    <a:p>
                      <a:pPr algn="ctr">
                        <a:lnSpc>
                          <a:spcPct val="115000"/>
                        </a:lnSpc>
                        <a:spcAft>
                          <a:spcPts val="0"/>
                        </a:spcAft>
                      </a:pPr>
                      <a:r>
                        <a:rPr lang="ru-RU" sz="900" dirty="0" smtClean="0">
                          <a:effectLst/>
                          <a:latin typeface="Times New Roman" pitchFamily="18" charset="0"/>
                          <a:ea typeface="Calibri"/>
                          <a:cs typeface="Times New Roman" pitchFamily="18" charset="0"/>
                        </a:rPr>
                        <a:t>Переулки: Тамбовский.</a:t>
                      </a:r>
                    </a:p>
                    <a:p>
                      <a:pPr algn="ctr">
                        <a:lnSpc>
                          <a:spcPct val="115000"/>
                        </a:lnSpc>
                        <a:spcAft>
                          <a:spcPts val="0"/>
                        </a:spcAft>
                      </a:pPr>
                      <a:r>
                        <a:rPr lang="ru-RU" sz="900" dirty="0" smtClean="0">
                          <a:effectLst/>
                          <a:latin typeface="Times New Roman" pitchFamily="18" charset="0"/>
                          <a:ea typeface="Calibri"/>
                          <a:cs typeface="Times New Roman" pitchFamily="18" charset="0"/>
                        </a:rPr>
                        <a:t>Улицы: Епишина (3 - 49), З. Космодемьянской (50 - 90, 67 - 121/18/116), Казанская (58 - 116/21, 61 - 123/130), Кирова (34 - 40, 39 - 45/25), Мечникова (12/110 - 18, 11 - 19/82/35), Наб. 1 Мая (84 - 130), Челюскинцев (57 - 119, 62 - 130). </a:t>
                      </a:r>
                    </a:p>
                    <a:p>
                      <a:pPr algn="ctr">
                        <a:lnSpc>
                          <a:spcPct val="115000"/>
                        </a:lnSpc>
                        <a:spcAft>
                          <a:spcPts val="0"/>
                        </a:spcAft>
                      </a:pPr>
                      <a:r>
                        <a:rPr lang="ru-RU" sz="900" dirty="0" smtClean="0">
                          <a:effectLst/>
                          <a:latin typeface="Times New Roman" pitchFamily="18" charset="0"/>
                          <a:ea typeface="Calibri"/>
                          <a:cs typeface="Times New Roman" pitchFamily="18" charset="0"/>
                        </a:rPr>
                        <a:t>Улицы: Бакинская (97 - 149), </a:t>
                      </a:r>
                      <a:r>
                        <a:rPr lang="ru-RU" sz="900" dirty="0" err="1" smtClean="0">
                          <a:effectLst/>
                          <a:latin typeface="Times New Roman" pitchFamily="18" charset="0"/>
                          <a:ea typeface="Calibri"/>
                          <a:cs typeface="Times New Roman" pitchFamily="18" charset="0"/>
                        </a:rPr>
                        <a:t>Гилянская</a:t>
                      </a:r>
                      <a:r>
                        <a:rPr lang="ru-RU" sz="900" dirty="0" smtClean="0">
                          <a:effectLst/>
                          <a:latin typeface="Times New Roman" pitchFamily="18" charset="0"/>
                          <a:ea typeface="Calibri"/>
                          <a:cs typeface="Times New Roman" pitchFamily="18" charset="0"/>
                        </a:rPr>
                        <a:t> (3 - 57, 4 - 50), Епишина (6 - 60), Кирова (42 - 48), </a:t>
                      </a:r>
                      <a:r>
                        <a:rPr lang="ru-RU" sz="900" dirty="0" err="1" smtClean="0">
                          <a:effectLst/>
                          <a:latin typeface="Times New Roman" pitchFamily="18" charset="0"/>
                          <a:ea typeface="Calibri"/>
                          <a:cs typeface="Times New Roman" pitchFamily="18" charset="0"/>
                        </a:rPr>
                        <a:t>Лычманова</a:t>
                      </a:r>
                      <a:r>
                        <a:rPr lang="ru-RU" sz="900" dirty="0" smtClean="0">
                          <a:effectLst/>
                          <a:latin typeface="Times New Roman" pitchFamily="18" charset="0"/>
                          <a:ea typeface="Calibri"/>
                          <a:cs typeface="Times New Roman" pitchFamily="18" charset="0"/>
                        </a:rPr>
                        <a:t> (1 - 53/28, 2 - 64), Мечникова (22 - 34/131), Мусы </a:t>
                      </a:r>
                      <a:r>
                        <a:rPr lang="ru-RU" sz="900" dirty="0" err="1" smtClean="0">
                          <a:effectLst/>
                          <a:latin typeface="Times New Roman" pitchFamily="18" charset="0"/>
                          <a:ea typeface="Calibri"/>
                          <a:cs typeface="Times New Roman" pitchFamily="18" charset="0"/>
                        </a:rPr>
                        <a:t>Джалиля</a:t>
                      </a:r>
                      <a:r>
                        <a:rPr lang="ru-RU" sz="900" dirty="0" smtClean="0">
                          <a:effectLst/>
                          <a:latin typeface="Times New Roman" pitchFamily="18" charset="0"/>
                          <a:ea typeface="Calibri"/>
                          <a:cs typeface="Times New Roman" pitchFamily="18" charset="0"/>
                        </a:rPr>
                        <a:t> (27, 33).</a:t>
                      </a:r>
                    </a:p>
                    <a:p>
                      <a:pPr algn="ctr">
                        <a:lnSpc>
                          <a:spcPct val="115000"/>
                        </a:lnSpc>
                        <a:spcAft>
                          <a:spcPts val="0"/>
                        </a:spcAft>
                      </a:pPr>
                      <a:r>
                        <a:rPr lang="ru-RU" sz="900" dirty="0" smtClean="0">
                          <a:effectLst/>
                          <a:latin typeface="Times New Roman" pitchFamily="18" charset="0"/>
                          <a:ea typeface="Calibri"/>
                          <a:cs typeface="Times New Roman" pitchFamily="18" charset="0"/>
                        </a:rPr>
                        <a:t>Улицы: Бакинская (153 - 185Е), </a:t>
                      </a:r>
                      <a:r>
                        <a:rPr lang="ru-RU" sz="900" dirty="0" err="1" smtClean="0">
                          <a:effectLst/>
                          <a:latin typeface="Times New Roman" pitchFamily="18" charset="0"/>
                          <a:ea typeface="Calibri"/>
                          <a:cs typeface="Times New Roman" pitchFamily="18" charset="0"/>
                        </a:rPr>
                        <a:t>Гилянская</a:t>
                      </a:r>
                      <a:r>
                        <a:rPr lang="ru-RU" sz="900" dirty="0" smtClean="0">
                          <a:effectLst/>
                          <a:latin typeface="Times New Roman" pitchFamily="18" charset="0"/>
                          <a:ea typeface="Calibri"/>
                          <a:cs typeface="Times New Roman" pitchFamily="18" charset="0"/>
                        </a:rPr>
                        <a:t> (54 - 92, 59 - 91), Дарвина (14 - 24А, 15 - 35/151), Епишина (53 - 83/152, 62 - 92), З. Космодемьянской (98 - 126/81, 123 - 143), Казанская (125 - 149, 118 - 146), </a:t>
                      </a:r>
                      <a:r>
                        <a:rPr lang="ru-RU" sz="900" dirty="0" err="1" smtClean="0">
                          <a:effectLst/>
                          <a:latin typeface="Times New Roman" pitchFamily="18" charset="0"/>
                          <a:ea typeface="Calibri"/>
                          <a:cs typeface="Times New Roman" pitchFamily="18" charset="0"/>
                        </a:rPr>
                        <a:t>Лычманова</a:t>
                      </a:r>
                      <a:r>
                        <a:rPr lang="ru-RU" sz="900" dirty="0" smtClean="0">
                          <a:effectLst/>
                          <a:latin typeface="Times New Roman" pitchFamily="18" charset="0"/>
                          <a:ea typeface="Calibri"/>
                          <a:cs typeface="Times New Roman" pitchFamily="18" charset="0"/>
                        </a:rPr>
                        <a:t> (55 - 87В, 66 - 104), Наб. 1 Мая (134 - 156/95), Псковская (2/138 - 32/165, 5 - 21), Челюскинцев (121 - 137, 134 - 152).</a:t>
                      </a:r>
                      <a:endParaRPr lang="ru-RU" sz="900" dirty="0">
                        <a:effectLst/>
                        <a:latin typeface="Times New Roman" pitchFamily="18" charset="0"/>
                        <a:ea typeface="Calibri"/>
                        <a:cs typeface="Times New Roman" pitchFamily="18" charset="0"/>
                      </a:endParaRPr>
                    </a:p>
                  </a:txBody>
                  <a:tcPr marL="68580" marR="68580" marT="0" marB="0"/>
                </a:tc>
              </a:tr>
            </a:tbl>
          </a:graphicData>
        </a:graphic>
      </p:graphicFrame>
    </p:spTree>
    <p:extLst>
      <p:ext uri="{BB962C8B-B14F-4D97-AF65-F5344CB8AC3E}">
        <p14:creationId xmlns:p14="http://schemas.microsoft.com/office/powerpoint/2010/main" val="661134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054382044"/>
              </p:ext>
            </p:extLst>
          </p:nvPr>
        </p:nvGraphicFramePr>
        <p:xfrm>
          <a:off x="179511" y="764704"/>
          <a:ext cx="8784977" cy="5366766"/>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Кировский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№14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"Гимназия №3 </a:t>
                      </a:r>
                      <a:r>
                        <a:rPr lang="ru-RU" sz="900" b="1" i="1" dirty="0" smtClean="0">
                          <a:effectLst/>
                          <a:latin typeface="Times New Roman"/>
                          <a:ea typeface="Times New Roman"/>
                          <a:cs typeface="Times New Roman"/>
                        </a:rPr>
                        <a:t>МБОУ </a:t>
                      </a:r>
                      <a:r>
                        <a:rPr lang="ru-RU" sz="900" b="1" i="1" dirty="0">
                          <a:effectLst/>
                          <a:latin typeface="Times New Roman"/>
                          <a:ea typeface="Times New Roman"/>
                          <a:cs typeface="Times New Roman"/>
                        </a:rPr>
                        <a:t>ДОТ ЦДОД №5", ул. Красная </a:t>
                      </a:r>
                      <a:r>
                        <a:rPr lang="ru-RU" sz="900" b="1" i="1" dirty="0" smtClean="0">
                          <a:effectLst/>
                          <a:latin typeface="Times New Roman"/>
                          <a:ea typeface="Times New Roman"/>
                          <a:cs typeface="Times New Roman"/>
                        </a:rPr>
                        <a:t>Набережная, 11</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Коммунистическая (2, 2/4, 2/20/21 - 16/37/46),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(38 - 58), М. Аладьина, Молодой Гвардии, Свердлова (41, 41/18 - 65, 46 - 66/21), Советская (17, 17/6), Шелгунова, </a:t>
                      </a:r>
                      <a:r>
                        <a:rPr lang="ru-RU" sz="900" dirty="0" err="1">
                          <a:effectLst/>
                          <a:latin typeface="Times New Roman"/>
                          <a:ea typeface="Times New Roman"/>
                          <a:cs typeface="Times New Roman"/>
                        </a:rPr>
                        <a:t>Эспланадная</a:t>
                      </a:r>
                      <a:r>
                        <a:rPr lang="ru-RU" sz="900" dirty="0">
                          <a:effectLst/>
                          <a:latin typeface="Times New Roman"/>
                          <a:ea typeface="Times New Roman"/>
                          <a:cs typeface="Times New Roman"/>
                        </a:rPr>
                        <a:t> (26 - 38, 37 - </a:t>
                      </a:r>
                      <a:r>
                        <a:rPr lang="ru-RU" sz="900" dirty="0" smtClean="0">
                          <a:effectLst/>
                          <a:latin typeface="Times New Roman"/>
                          <a:ea typeface="Times New Roman"/>
                          <a:cs typeface="Times New Roman"/>
                        </a:rPr>
                        <a:t>47),</a:t>
                      </a:r>
                      <a:r>
                        <a:rPr lang="ru-RU" sz="900" baseline="0" dirty="0" smtClean="0">
                          <a:effectLst/>
                          <a:latin typeface="Times New Roman"/>
                          <a:ea typeface="Times New Roman"/>
                          <a:cs typeface="Times New Roman"/>
                        </a:rPr>
                        <a:t> </a:t>
                      </a:r>
                      <a:r>
                        <a:rPr lang="ru-RU" sz="900" dirty="0" smtClean="0">
                          <a:effectLst/>
                          <a:latin typeface="Times New Roman"/>
                          <a:ea typeface="Times New Roman"/>
                          <a:cs typeface="Times New Roman"/>
                        </a:rPr>
                        <a:t>Бабушкина </a:t>
                      </a:r>
                      <a:r>
                        <a:rPr lang="ru-RU" sz="900" dirty="0">
                          <a:effectLst/>
                          <a:latin typeface="Times New Roman"/>
                          <a:ea typeface="Times New Roman"/>
                          <a:cs typeface="Times New Roman"/>
                        </a:rPr>
                        <a:t>(59 - 61, 70 - 78/7), Калинина (2 - 30/60, 3 - 25/58), Ленина (23, 23/20, 44 - 52/2), </a:t>
                      </a:r>
                      <a:r>
                        <a:rPr lang="ru-RU" sz="900" dirty="0" smtClean="0">
                          <a:effectLst/>
                          <a:latin typeface="Times New Roman" pitchFamily="18" charset="0"/>
                          <a:ea typeface="Times New Roman"/>
                          <a:cs typeface="Times New Roman" pitchFamily="18" charset="0"/>
                        </a:rPr>
                        <a:t>Набережная </a:t>
                      </a:r>
                      <a:r>
                        <a:rPr lang="ru-RU" sz="900" dirty="0">
                          <a:effectLst/>
                          <a:latin typeface="Times New Roman" pitchFamily="18" charset="0"/>
                          <a:ea typeface="Times New Roman"/>
                          <a:cs typeface="Times New Roman" pitchFamily="18" charset="0"/>
                        </a:rPr>
                        <a:t>1 Мая (109, 109/13 - 119/121/1), Советская (22 - 36/13,25/10 - 29/13/22</a:t>
                      </a:r>
                      <a:r>
                        <a:rPr lang="ru-RU" sz="900" dirty="0" smtClean="0">
                          <a:effectLst/>
                          <a:latin typeface="Times New Roman" pitchFamily="18" charset="0"/>
                          <a:ea typeface="Times New Roman"/>
                          <a:cs typeface="Times New Roman" pitchFamily="18" charset="0"/>
                        </a:rPr>
                        <a:t>).</a:t>
                      </a:r>
                    </a:p>
                    <a:p>
                      <a:pPr algn="ctr">
                        <a:lnSpc>
                          <a:spcPct val="115000"/>
                        </a:lnSpc>
                        <a:spcAft>
                          <a:spcPts val="0"/>
                        </a:spcAft>
                      </a:pPr>
                      <a:r>
                        <a:rPr lang="ru-RU" sz="900" dirty="0" smtClean="0">
                          <a:effectLst/>
                          <a:latin typeface="Times New Roman" pitchFamily="18" charset="0"/>
                          <a:ea typeface="Calibri"/>
                          <a:cs typeface="Times New Roman" pitchFamily="18" charset="0"/>
                        </a:rPr>
                        <a:t>Переулки: Советский </a:t>
                      </a:r>
                      <a:endParaRPr lang="ru-RU" sz="900" dirty="0">
                        <a:effectLst/>
                        <a:latin typeface="Times New Roman" pitchFamily="18" charset="0"/>
                        <a:ea typeface="Calibri"/>
                        <a:cs typeface="Times New Roman" pitchFamily="18" charset="0"/>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6", ул. Коммунистическая, 35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3-я Интернациональная, Бабушкина (67, 67/4 - 105, 82 - 110),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(60 - 124,124А), Маяковского, </a:t>
                      </a:r>
                      <a:r>
                        <a:rPr lang="ru-RU" sz="900" dirty="0" err="1">
                          <a:effectLst/>
                          <a:latin typeface="Times New Roman"/>
                          <a:ea typeface="Times New Roman"/>
                          <a:cs typeface="Times New Roman"/>
                        </a:rPr>
                        <a:t>Н.Качуевской</a:t>
                      </a:r>
                      <a:r>
                        <a:rPr lang="ru-RU" sz="900" dirty="0">
                          <a:effectLst/>
                          <a:latin typeface="Times New Roman"/>
                          <a:ea typeface="Times New Roman"/>
                          <a:cs typeface="Times New Roman"/>
                        </a:rPr>
                        <a:t>, Наб. 1 Мая (123 - 151), Ногина, Победы (1, 1/131/88 - 23/85А, 4, 4/20 - 20/94), Саратовская, Свердлова (69, 69Т -117/105, 70 -112), </a:t>
                      </a:r>
                      <a:r>
                        <a:rPr lang="ru-RU" sz="900" dirty="0" err="1">
                          <a:effectLst/>
                          <a:latin typeface="Times New Roman"/>
                          <a:ea typeface="Times New Roman"/>
                          <a:cs typeface="Times New Roman"/>
                        </a:rPr>
                        <a:t>Чалабяна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Базарный.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Ак. Королева (16 - 38), Коммунистическая (21, 21/27 - 41/32, 24 - 46/34),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(19 - 39, 39/1), Московская (2, 2/5 - 22/22/24, 3 - 27/20), Раскольникова, Хлебникова, Чехова (2 - 20/14,3,35-17).</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Березовский (1 - 17, 2 / 4 - 18 / 20).</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№16</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32, ул. Марфинская,  21/42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Ак. Королева (48), Бетховена, Демидова, Калинина (29 - 71/6, 71Б, 36, 36/31-60/8/5),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(43 - 65/1), Лазо, </a:t>
                      </a:r>
                      <a:r>
                        <a:rPr lang="ru-RU" sz="900" dirty="0" err="1">
                          <a:effectLst/>
                          <a:latin typeface="Times New Roman"/>
                          <a:ea typeface="Times New Roman"/>
                          <a:cs typeface="Times New Roman"/>
                        </a:rPr>
                        <a:t>Марфинская</a:t>
                      </a:r>
                      <a:r>
                        <a:rPr lang="ru-RU" sz="900" dirty="0">
                          <a:effectLst/>
                          <a:latin typeface="Times New Roman"/>
                          <a:ea typeface="Times New Roman"/>
                          <a:cs typeface="Times New Roman"/>
                        </a:rPr>
                        <a:t>, Мельникова (3 - 17А, 4-10), Нечаева (1, 1/2, 1/6 - 39, 2-32/5), Пестеля (1, 1/8 - 37/13, 2 - 36/11), Привокзальная, Чайковского, Чугунова.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Вокзальная (2 - 18).</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Вокзальный, Артистический, Березовский (20, 20/18 - 32,29 - 37), Водопроводный, Вокзальный, Иванова.</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"Лицей № 3", ул. Победы, 52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smtClean="0">
                          <a:effectLst/>
                          <a:latin typeface="Times New Roman"/>
                          <a:ea typeface="Times New Roman"/>
                          <a:cs typeface="Times New Roman"/>
                        </a:rPr>
                        <a:t>Улицы: </a:t>
                      </a:r>
                      <a:r>
                        <a:rPr lang="ru-RU" sz="900" dirty="0" err="1" smtClean="0">
                          <a:effectLst/>
                          <a:latin typeface="Times New Roman"/>
                          <a:ea typeface="Times New Roman"/>
                          <a:cs typeface="Times New Roman"/>
                        </a:rPr>
                        <a:t>Бугровая</a:t>
                      </a:r>
                      <a:r>
                        <a:rPr lang="ru-RU" sz="900" dirty="0" smtClean="0">
                          <a:effectLst/>
                          <a:latin typeface="Times New Roman"/>
                          <a:ea typeface="Times New Roman"/>
                          <a:cs typeface="Times New Roman"/>
                        </a:rPr>
                        <a:t>, Бутырская, Грузинская (1), Победы (50 - 58), Рязанская, Самотечная, Тютчева, </a:t>
                      </a:r>
                      <a:r>
                        <a:rPr lang="ru-RU" sz="900" dirty="0" err="1" smtClean="0">
                          <a:effectLst/>
                          <a:latin typeface="Times New Roman"/>
                          <a:ea typeface="Times New Roman"/>
                          <a:cs typeface="Times New Roman"/>
                        </a:rPr>
                        <a:t>Чистопольская</a:t>
                      </a:r>
                      <a:r>
                        <a:rPr lang="ru-RU" sz="900" dirty="0" smtClean="0">
                          <a:effectLst/>
                          <a:latin typeface="Times New Roman"/>
                          <a:ea typeface="Times New Roman"/>
                          <a:cs typeface="Times New Roman"/>
                        </a:rPr>
                        <a:t>, </a:t>
                      </a:r>
                      <a:r>
                        <a:rPr lang="ru-RU" sz="900" dirty="0" err="1" smtClean="0">
                          <a:effectLst/>
                          <a:latin typeface="Times New Roman"/>
                          <a:ea typeface="Times New Roman"/>
                          <a:cs typeface="Times New Roman"/>
                        </a:rPr>
                        <a:t>Шилкинская</a:t>
                      </a:r>
                      <a:r>
                        <a:rPr lang="ru-RU" sz="900" dirty="0" smtClean="0">
                          <a:effectLst/>
                          <a:latin typeface="Times New Roman"/>
                          <a:ea typeface="Times New Roman"/>
                          <a:cs typeface="Times New Roman"/>
                        </a:rPr>
                        <a:t>.</a:t>
                      </a:r>
                    </a:p>
                    <a:p>
                      <a:pPr algn="ctr">
                        <a:lnSpc>
                          <a:spcPct val="115000"/>
                        </a:lnSpc>
                        <a:spcAft>
                          <a:spcPts val="0"/>
                        </a:spcAft>
                      </a:pPr>
                      <a:r>
                        <a:rPr lang="ru-RU" sz="900" dirty="0" smtClean="0">
                          <a:effectLst/>
                          <a:latin typeface="Times New Roman"/>
                          <a:ea typeface="Times New Roman"/>
                          <a:cs typeface="Times New Roman"/>
                        </a:rPr>
                        <a:t>Площади: К. Маркса (21, 23, 33 к. 1), Ямная.</a:t>
                      </a:r>
                    </a:p>
                    <a:p>
                      <a:pPr algn="ctr">
                        <a:lnSpc>
                          <a:spcPct val="115000"/>
                        </a:lnSpc>
                        <a:spcAft>
                          <a:spcPts val="0"/>
                        </a:spcAft>
                      </a:pPr>
                      <a:r>
                        <a:rPr lang="ru-RU" sz="900" dirty="0" smtClean="0">
                          <a:effectLst/>
                          <a:latin typeface="Times New Roman"/>
                          <a:ea typeface="Times New Roman"/>
                          <a:cs typeface="Times New Roman"/>
                        </a:rPr>
                        <a:t>Переулки: 1-й Озерный, Бугровой, Пржевальского, Татарский, Торговый. </a:t>
                      </a:r>
                    </a:p>
                    <a:p>
                      <a:pPr algn="ctr">
                        <a:lnSpc>
                          <a:spcPct val="115000"/>
                        </a:lnSpc>
                        <a:spcAft>
                          <a:spcPts val="0"/>
                        </a:spcAft>
                      </a:pPr>
                      <a:r>
                        <a:rPr lang="ru-RU" sz="900" dirty="0" smtClean="0">
                          <a:effectLst/>
                          <a:latin typeface="Times New Roman"/>
                          <a:ea typeface="Times New Roman"/>
                          <a:cs typeface="Times New Roman"/>
                        </a:rPr>
                        <a:t>Улицы: Каховского, </a:t>
                      </a:r>
                      <a:r>
                        <a:rPr lang="ru-RU" sz="900" dirty="0" err="1" smtClean="0">
                          <a:effectLst/>
                          <a:latin typeface="Times New Roman"/>
                          <a:ea typeface="Times New Roman"/>
                          <a:cs typeface="Times New Roman"/>
                        </a:rPr>
                        <a:t>Кр</a:t>
                      </a:r>
                      <a:r>
                        <a:rPr lang="ru-RU" sz="900" dirty="0" smtClean="0">
                          <a:effectLst/>
                          <a:latin typeface="Times New Roman"/>
                          <a:ea typeface="Times New Roman"/>
                          <a:cs typeface="Times New Roman"/>
                        </a:rPr>
                        <a:t>. Набережная (67, 67/2 - 99), Магнитогорская (1, 1/8 - 13, 2 - 34), Мельникова (12, 12/38 - 18), Нечаева (36 - 48, 41, 41/7 - 61), Пестеля (38 - 60, 41 - 59), Писарева (3,3/4 - 9/1, 4 - 10/8), Победы (26, 26А - 36,27 - 49Д). Площади: К. Маркса (1/5-9/1, 2-84). </a:t>
                      </a:r>
                    </a:p>
                    <a:p>
                      <a:pPr algn="ctr">
                        <a:lnSpc>
                          <a:spcPct val="115000"/>
                        </a:lnSpc>
                        <a:spcAft>
                          <a:spcPts val="0"/>
                        </a:spcAft>
                      </a:pPr>
                      <a:r>
                        <a:rPr lang="ru-RU" sz="900" dirty="0" smtClean="0">
                          <a:effectLst/>
                          <a:latin typeface="Times New Roman"/>
                          <a:ea typeface="Times New Roman"/>
                          <a:cs typeface="Times New Roman"/>
                        </a:rPr>
                        <a:t>Переулки: Герцена. </a:t>
                      </a: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№30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СОШ №23, ул. Куликова 40А</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Белгородская (7 - 15А, 15 к. 1, 15 к. 2, 15 к. 3), Ген. Герасименко (6 к. 3, 8, 8 к. 1), Зеленая (3, 3А, 3Б, 3В, 3Г - 51), Минусинская.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Ген. Герасименко (2-6 к. 2), Куликова (11, 13, 13 к. 1, 13 к. 2, 13 к. 3), </a:t>
                      </a:r>
                      <a:r>
                        <a:rPr lang="ru-RU" sz="900" dirty="0" err="1">
                          <a:effectLst/>
                          <a:latin typeface="Times New Roman"/>
                          <a:ea typeface="Times New Roman"/>
                          <a:cs typeface="Times New Roman"/>
                        </a:rPr>
                        <a:t>Челекенская</a:t>
                      </a:r>
                      <a:r>
                        <a:rPr lang="ru-RU" sz="900" dirty="0">
                          <a:effectLst/>
                          <a:latin typeface="Times New Roman"/>
                          <a:ea typeface="Times New Roman"/>
                          <a:cs typeface="Times New Roman"/>
                        </a:rPr>
                        <a:t>. Улицы: Куликова (34 - 40 к. 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2-я </a:t>
                      </a:r>
                      <a:r>
                        <a:rPr lang="ru-RU" sz="900" dirty="0" err="1">
                          <a:effectLst/>
                          <a:latin typeface="Times New Roman"/>
                          <a:ea typeface="Times New Roman"/>
                          <a:cs typeface="Times New Roman"/>
                        </a:rPr>
                        <a:t>Зеленгинская</a:t>
                      </a:r>
                      <a:r>
                        <a:rPr lang="ru-RU" sz="900" dirty="0">
                          <a:effectLst/>
                          <a:latin typeface="Times New Roman"/>
                          <a:ea typeface="Times New Roman"/>
                          <a:cs typeface="Times New Roman"/>
                        </a:rPr>
                        <a:t>, 3-я </a:t>
                      </a:r>
                      <a:r>
                        <a:rPr lang="ru-RU" sz="900" dirty="0" err="1">
                          <a:effectLst/>
                          <a:latin typeface="Times New Roman"/>
                          <a:ea typeface="Times New Roman"/>
                          <a:cs typeface="Times New Roman"/>
                        </a:rPr>
                        <a:t>Зеленгинская</a:t>
                      </a:r>
                      <a:r>
                        <a:rPr lang="ru-RU" sz="900" dirty="0">
                          <a:effectLst/>
                          <a:latin typeface="Times New Roman"/>
                          <a:ea typeface="Times New Roman"/>
                          <a:cs typeface="Times New Roman"/>
                        </a:rPr>
                        <a:t> (1 - 5, 2 - 4 к. 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Белгородская (1 - 5), Б. Алексеева (20 к. 1, 20 к. 2, 20 к. 3, 20 к. 4), Куликова (15А, 15 - 15 к. 3, 19 - 63).</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476885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861469456"/>
              </p:ext>
            </p:extLst>
          </p:nvPr>
        </p:nvGraphicFramePr>
        <p:xfrm>
          <a:off x="179511" y="764704"/>
          <a:ext cx="8784977" cy="4893564"/>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Кировский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№31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№12, ул. В. Барсовой, 8А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Белинского, Грузинская (4А - 28/10, 7, 7/66 - 29/11), Писарева (И, 11/3 - 79/68, 12 - 84), Рылеева (1 - 57/29, 2 - 80), Чебоксарская.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a:t>
                      </a:r>
                      <a:r>
                        <a:rPr lang="ru-RU" sz="900" dirty="0" err="1">
                          <a:effectLst/>
                          <a:latin typeface="Times New Roman"/>
                          <a:ea typeface="Times New Roman"/>
                          <a:cs typeface="Times New Roman"/>
                        </a:rPr>
                        <a:t>К.Маркса</a:t>
                      </a:r>
                      <a:r>
                        <a:rPr lang="ru-RU" sz="900" dirty="0">
                          <a:effectLst/>
                          <a:latin typeface="Times New Roman"/>
                          <a:ea typeface="Times New Roman"/>
                          <a:cs typeface="Times New Roman"/>
                        </a:rPr>
                        <a:t> (86, 86/3 - 92).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Никитинский, Радищевский, Рылеева.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В. Барсовой (2, 4), Рылеева (82, 82 к. 1 - 90).</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Курская.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В. Барсовой (8), В. Ноздрина, Грузинская (31, 31/28 - 35/27, 32 - 38/25), Магнитогорская (15, 15/6, 15/6В), С. Перовской (5, 5/17 - 81).</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№32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№40, ул. Студенческая 6 корп. 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Белорусская, Грозненская, Грузинская (44/30 - 86, 45 - 73А), </a:t>
                      </a:r>
                      <a:r>
                        <a:rPr lang="ru-RU" sz="900" dirty="0" smtClean="0">
                          <a:effectLst/>
                          <a:latin typeface="Times New Roman"/>
                          <a:ea typeface="Times New Roman"/>
                          <a:cs typeface="Times New Roman"/>
                        </a:rPr>
                        <a:t>Красная </a:t>
                      </a:r>
                      <a:r>
                        <a:rPr lang="ru-RU" sz="900" dirty="0">
                          <a:effectLst/>
                          <a:latin typeface="Times New Roman"/>
                          <a:ea typeface="Times New Roman"/>
                          <a:cs typeface="Times New Roman"/>
                        </a:rPr>
                        <a:t>Набережная (137 - 225), Магнитогорская (67, 67/3 - 77, 72 - 90/5), Огарева, Туркестанская, Фадеева, Фурманова, </a:t>
                      </a:r>
                      <a:r>
                        <a:rPr lang="ru-RU" sz="900" dirty="0" err="1">
                          <a:effectLst/>
                          <a:latin typeface="Times New Roman"/>
                          <a:ea typeface="Times New Roman"/>
                          <a:cs typeface="Times New Roman"/>
                        </a:rPr>
                        <a:t>Хоперская</a:t>
                      </a:r>
                      <a:r>
                        <a:rPr lang="ru-RU" sz="900" dirty="0">
                          <a:effectLst/>
                          <a:latin typeface="Times New Roman"/>
                          <a:ea typeface="Times New Roman"/>
                          <a:cs typeface="Times New Roman"/>
                        </a:rPr>
                        <a:t>, Циолковского.</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Пионерский, Свирский, Туркестанский.    </a:t>
                      </a:r>
                      <a:endParaRPr lang="ru-RU" sz="900" dirty="0" smtClean="0">
                        <a:effectLst/>
                        <a:latin typeface="Times New Roman"/>
                        <a:ea typeface="Times New Roman"/>
                        <a:cs typeface="Times New Roman"/>
                      </a:endParaRPr>
                    </a:p>
                    <a:p>
                      <a:pPr algn="ct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В. Барсовой (13 - 17 к. 2, 29), Круглова (29 - 55, 32 - 48/6), С. Перовской (32, 32 / 41 - 56).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Партизанский.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В. Барсовой (12 - 18), </a:t>
                      </a:r>
                      <a:r>
                        <a:rPr lang="ru-RU" sz="900" dirty="0" err="1">
                          <a:effectLst/>
                          <a:latin typeface="Times New Roman"/>
                          <a:ea typeface="Times New Roman"/>
                          <a:cs typeface="Times New Roman"/>
                        </a:rPr>
                        <a:t>Кр</a:t>
                      </a:r>
                      <a:r>
                        <a:rPr lang="ru-RU" sz="900" dirty="0">
                          <a:effectLst/>
                          <a:latin typeface="Times New Roman"/>
                          <a:ea typeface="Times New Roman"/>
                          <a:cs typeface="Times New Roman"/>
                        </a:rPr>
                        <a:t>. Набережная (227 - 231 к. 2, 233), Круглова (52 - 68, 68/6, 63, 63/3 - 77), </a:t>
                      </a:r>
                      <a:r>
                        <a:rPr lang="ru-RU" sz="900" dirty="0" err="1">
                          <a:effectLst/>
                          <a:latin typeface="Times New Roman"/>
                          <a:ea typeface="Times New Roman"/>
                          <a:cs typeface="Times New Roman"/>
                        </a:rPr>
                        <a:t>Кутумная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Мопровская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С.Перовской</a:t>
                      </a:r>
                      <a:r>
                        <a:rPr lang="ru-RU" sz="900" dirty="0">
                          <a:effectLst/>
                          <a:latin typeface="Times New Roman"/>
                          <a:ea typeface="Times New Roman"/>
                          <a:cs typeface="Times New Roman"/>
                        </a:rPr>
                        <a:t> (58, 58/1 - 78), Щедрина.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Баумана, Вагнера, </a:t>
                      </a:r>
                      <a:r>
                        <a:rPr lang="ru-RU" sz="900" dirty="0" err="1">
                          <a:effectLst/>
                          <a:latin typeface="Times New Roman"/>
                          <a:ea typeface="Times New Roman"/>
                          <a:cs typeface="Times New Roman"/>
                        </a:rPr>
                        <a:t>Кр</a:t>
                      </a:r>
                      <a:r>
                        <a:rPr lang="ru-RU" sz="900" dirty="0">
                          <a:effectLst/>
                          <a:latin typeface="Times New Roman"/>
                          <a:ea typeface="Times New Roman"/>
                          <a:cs typeface="Times New Roman"/>
                        </a:rPr>
                        <a:t>. Набережная (103 - 135), Круглова (1 - 23/46, 4 - 22), Магнитогорская (19 - 29, 40 - 66/9), </a:t>
                      </a:r>
                      <a:r>
                        <a:rPr lang="ru-RU" sz="900" dirty="0" err="1">
                          <a:effectLst/>
                          <a:latin typeface="Times New Roman"/>
                          <a:ea typeface="Times New Roman"/>
                          <a:cs typeface="Times New Roman"/>
                        </a:rPr>
                        <a:t>С.Перовской</a:t>
                      </a:r>
                      <a:r>
                        <a:rPr lang="ru-RU" sz="900" dirty="0">
                          <a:effectLst/>
                          <a:latin typeface="Times New Roman"/>
                          <a:ea typeface="Times New Roman"/>
                          <a:cs typeface="Times New Roman"/>
                        </a:rPr>
                        <a:t> (4 - 30/44).</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С. Перовской (80 к. 1 - 94 к. 1А, 96А, 96Ж), Студенческая.</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№33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№24,  ул. 11 Кр. Армии 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11-й Красной Армии (1 - 7), Б. Алексеева (51, 51 к. 1 - 57), </a:t>
                      </a:r>
                      <a:r>
                        <a:rPr lang="ru-RU" sz="900" dirty="0" err="1">
                          <a:effectLst/>
                          <a:latin typeface="Times New Roman"/>
                          <a:ea typeface="Times New Roman"/>
                          <a:cs typeface="Times New Roman"/>
                        </a:rPr>
                        <a:t>Сун</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Ят</a:t>
                      </a:r>
                      <a:r>
                        <a:rPr lang="ru-RU" sz="900" dirty="0">
                          <a:effectLst/>
                          <a:latin typeface="Times New Roman"/>
                          <a:ea typeface="Times New Roman"/>
                          <a:cs typeface="Times New Roman"/>
                        </a:rPr>
                        <a:t>-Сена (64, 64А, 64Б, 66, 66А). Улицы: 11-й Красной Армии (2 к. 1, 4 к. 2, 8, 10), Куликова (50 - 58, 67В).</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Куликова (62 - 66, 66 к. 1, 66 к. 2, 66Б, 73, 73 к. 1, 73 к. 2, 75, 77, 79, 79 к. 3, 81, 85 к. 1, 85 к. 2, 85 к. 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Астраханские Сады, Астраханские Сады. Улицы: Б. Алексеева (30 - 36 к. 1), Куликова (42 к. 1 - 48 к. 1).</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№35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г.Астрахани "Детский сад №57",  ул. Сун-Ят-Сена, 63 корп. 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11-й Красной Армии (4, 4 к. 1, 6, 6 к. 1, 9 - 15 к. 2, 21, 23, 27,29, 35/13,41), </a:t>
                      </a:r>
                      <a:r>
                        <a:rPr lang="ru-RU" sz="900" dirty="0" err="1">
                          <a:effectLst/>
                          <a:latin typeface="Times New Roman"/>
                          <a:ea typeface="Times New Roman"/>
                          <a:cs typeface="Times New Roman"/>
                        </a:rPr>
                        <a:t>Сун</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Ят</a:t>
                      </a:r>
                      <a:r>
                        <a:rPr lang="ru-RU" sz="900" dirty="0">
                          <a:effectLst/>
                          <a:latin typeface="Times New Roman"/>
                          <a:ea typeface="Times New Roman"/>
                          <a:cs typeface="Times New Roman"/>
                        </a:rPr>
                        <a:t>-Сена (61 - 65). Улицы: 1-я Дачная, Дачная, Куликова (73 к. 3, 73 к. 4, 77 к. 1, 77 к. 2, 77 к. 3, 77 к. 4, 79 к. 1, 79 к. 2, 81 к. 1, 81 к. 2, 81 к. 3, 81 к. 4, 83, 83 к. 1), Зеленая (1 к. 1 - 1 к. 6).</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516944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937025525"/>
              </p:ext>
            </p:extLst>
          </p:nvPr>
        </p:nvGraphicFramePr>
        <p:xfrm>
          <a:off x="179511" y="764704"/>
          <a:ext cx="8784977" cy="5209032"/>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Кировский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№36</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№36", ул. Б. Алексеева, 61 корп. 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 Алексеева (61, 61 к. 1 - 67 к. 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3-я </a:t>
                      </a:r>
                      <a:r>
                        <a:rPr lang="ru-RU" sz="900" dirty="0" err="1">
                          <a:effectLst/>
                          <a:latin typeface="Times New Roman"/>
                          <a:ea typeface="Times New Roman"/>
                          <a:cs typeface="Times New Roman"/>
                        </a:rPr>
                        <a:t>Зеленгинская</a:t>
                      </a:r>
                      <a:r>
                        <a:rPr lang="ru-RU" sz="900" dirty="0">
                          <a:effectLst/>
                          <a:latin typeface="Times New Roman"/>
                          <a:ea typeface="Times New Roman"/>
                          <a:cs typeface="Times New Roman"/>
                        </a:rPr>
                        <a:t> (10 - 70), 4-я </a:t>
                      </a:r>
                      <a:r>
                        <a:rPr lang="ru-RU" sz="900" dirty="0" err="1">
                          <a:effectLst/>
                          <a:latin typeface="Times New Roman"/>
                          <a:ea typeface="Times New Roman"/>
                          <a:cs typeface="Times New Roman"/>
                        </a:rPr>
                        <a:t>Зеленгинская</a:t>
                      </a:r>
                      <a:r>
                        <a:rPr lang="ru-RU" sz="900" dirty="0">
                          <a:effectLst/>
                          <a:latin typeface="Times New Roman"/>
                          <a:ea typeface="Times New Roman"/>
                          <a:cs typeface="Times New Roman"/>
                        </a:rPr>
                        <a:t>, 5-я </a:t>
                      </a:r>
                      <a:r>
                        <a:rPr lang="ru-RU" sz="900" dirty="0" err="1">
                          <a:effectLst/>
                          <a:latin typeface="Times New Roman"/>
                          <a:ea typeface="Times New Roman"/>
                          <a:cs typeface="Times New Roman"/>
                        </a:rPr>
                        <a:t>Зеленгинская</a:t>
                      </a:r>
                      <a:r>
                        <a:rPr lang="ru-RU" sz="900" dirty="0">
                          <a:effectLst/>
                          <a:latin typeface="Times New Roman"/>
                          <a:ea typeface="Times New Roman"/>
                          <a:cs typeface="Times New Roman"/>
                        </a:rPr>
                        <a:t>, 6-я </a:t>
                      </a:r>
                      <a:r>
                        <a:rPr lang="ru-RU" sz="900" dirty="0" err="1">
                          <a:effectLst/>
                          <a:latin typeface="Times New Roman"/>
                          <a:ea typeface="Times New Roman"/>
                          <a:cs typeface="Times New Roman"/>
                        </a:rPr>
                        <a:t>Зеленгинская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Зеленгинская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Лиманская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Нововосточная</a:t>
                      </a:r>
                      <a:r>
                        <a:rPr lang="ru-RU" sz="900" dirty="0">
                          <a:effectLst/>
                          <a:latin typeface="Times New Roman"/>
                          <a:ea typeface="Times New Roman"/>
                          <a:cs typeface="Times New Roman"/>
                        </a:rPr>
                        <a:t>, С. Перовской (112 - 116В,</a:t>
                      </a:r>
                      <a:br>
                        <a:rPr lang="ru-RU" sz="900" dirty="0">
                          <a:effectLst/>
                          <a:latin typeface="Times New Roman"/>
                          <a:ea typeface="Times New Roman"/>
                          <a:cs typeface="Times New Roman"/>
                        </a:rPr>
                      </a:br>
                      <a:r>
                        <a:rPr lang="ru-RU" sz="900" dirty="0">
                          <a:effectLst/>
                          <a:latin typeface="Times New Roman"/>
                          <a:ea typeface="Times New Roman"/>
                          <a:cs typeface="Times New Roman"/>
                        </a:rPr>
                        <a:t>99 к. 1, 101 к. 10, 101 к. 12, 107, 107А, 107Б, 109 - 189).</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Зеленгинский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"Труд".</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С. Перовской (89, 91, 101 к. 2 - 101 к. 8, 101 к. 3 - 101 к. 11, 103, 103 к. 1 - 103 к. 25, 103 к. 4 - 103 к. 26, 105).</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Запрудная, 1-я Камышовая, 2-я Загородная (1 - 39, 2 - 14), 2-я Камышовая, 2-я </a:t>
                      </a:r>
                      <a:r>
                        <a:rPr lang="ru-RU" sz="900" dirty="0" err="1">
                          <a:effectLst/>
                          <a:latin typeface="Times New Roman"/>
                          <a:ea typeface="Times New Roman"/>
                          <a:cs typeface="Times New Roman"/>
                        </a:rPr>
                        <a:t>Сормовская</a:t>
                      </a:r>
                      <a:r>
                        <a:rPr lang="ru-RU" sz="900" dirty="0">
                          <a:effectLst/>
                          <a:latin typeface="Times New Roman"/>
                          <a:ea typeface="Times New Roman"/>
                          <a:cs typeface="Times New Roman"/>
                        </a:rPr>
                        <a:t> (1 - 57, 2 - 40), 2-я </a:t>
                      </a:r>
                      <a:r>
                        <a:rPr lang="ru-RU" sz="900" dirty="0" err="1">
                          <a:effectLst/>
                          <a:latin typeface="Times New Roman"/>
                          <a:ea typeface="Times New Roman"/>
                          <a:cs typeface="Times New Roman"/>
                        </a:rPr>
                        <a:t>Тихореченская</a:t>
                      </a:r>
                      <a:r>
                        <a:rPr lang="ru-RU" sz="900" dirty="0">
                          <a:effectLst/>
                          <a:latin typeface="Times New Roman"/>
                          <a:ea typeface="Times New Roman"/>
                          <a:cs typeface="Times New Roman"/>
                        </a:rPr>
                        <a:t>, 3-я </a:t>
                      </a:r>
                      <a:r>
                        <a:rPr lang="ru-RU" sz="900" dirty="0" err="1">
                          <a:effectLst/>
                          <a:latin typeface="Times New Roman"/>
                          <a:ea typeface="Times New Roman"/>
                          <a:cs typeface="Times New Roman"/>
                        </a:rPr>
                        <a:t>Сормовская</a:t>
                      </a:r>
                      <a:r>
                        <a:rPr lang="ru-RU" sz="900" dirty="0">
                          <a:effectLst/>
                          <a:latin typeface="Times New Roman"/>
                          <a:ea typeface="Times New Roman"/>
                          <a:cs typeface="Times New Roman"/>
                        </a:rPr>
                        <a:t> (2 - 32,1 - 29), 3-я </a:t>
                      </a:r>
                      <a:r>
                        <a:rPr lang="ru-RU" sz="900" dirty="0" err="1">
                          <a:effectLst/>
                          <a:latin typeface="Times New Roman"/>
                          <a:ea typeface="Times New Roman"/>
                          <a:cs typeface="Times New Roman"/>
                        </a:rPr>
                        <a:t>Тихореченская</a:t>
                      </a:r>
                      <a:r>
                        <a:rPr lang="ru-RU" sz="900" dirty="0">
                          <a:effectLst/>
                          <a:latin typeface="Times New Roman"/>
                          <a:ea typeface="Times New Roman"/>
                          <a:cs typeface="Times New Roman"/>
                        </a:rPr>
                        <a:t>, 4-я Тихвинская, 2-я Тихвинская, 3-я Тихвинская, </a:t>
                      </a:r>
                      <a:r>
                        <a:rPr lang="ru-RU" sz="900" dirty="0" err="1">
                          <a:effectLst/>
                          <a:latin typeface="Times New Roman"/>
                          <a:ea typeface="Times New Roman"/>
                          <a:cs typeface="Times New Roman"/>
                        </a:rPr>
                        <a:t>Еричная</a:t>
                      </a:r>
                      <a:r>
                        <a:rPr lang="ru-RU" sz="900" dirty="0">
                          <a:effectLst/>
                          <a:latin typeface="Times New Roman"/>
                          <a:ea typeface="Times New Roman"/>
                          <a:cs typeface="Times New Roman"/>
                        </a:rPr>
                        <a:t>, Запрудная, Камышовая, </a:t>
                      </a:r>
                      <a:r>
                        <a:rPr lang="ru-RU" sz="900" dirty="0" err="1">
                          <a:effectLst/>
                          <a:latin typeface="Times New Roman"/>
                          <a:ea typeface="Times New Roman"/>
                          <a:cs typeface="Times New Roman"/>
                        </a:rPr>
                        <a:t>Началовское</a:t>
                      </a:r>
                      <a:r>
                        <a:rPr lang="ru-RU" sz="900" dirty="0">
                          <a:effectLst/>
                          <a:latin typeface="Times New Roman"/>
                          <a:ea typeface="Times New Roman"/>
                          <a:cs typeface="Times New Roman"/>
                        </a:rPr>
                        <a:t> шоссе (1 - 5,4 - 86), Покровская роща, </a:t>
                      </a:r>
                      <a:r>
                        <a:rPr lang="ru-RU" sz="900" dirty="0" err="1">
                          <a:effectLst/>
                          <a:latin typeface="Times New Roman"/>
                          <a:ea typeface="Times New Roman"/>
                          <a:cs typeface="Times New Roman"/>
                        </a:rPr>
                        <a:t>Полесская</a:t>
                      </a:r>
                      <a:r>
                        <a:rPr lang="ru-RU" sz="900" dirty="0">
                          <a:effectLst/>
                          <a:latin typeface="Times New Roman"/>
                          <a:ea typeface="Times New Roman"/>
                          <a:cs typeface="Times New Roman"/>
                        </a:rPr>
                        <a:t>, Саранская 1 - 15, 2 - 50), </a:t>
                      </a:r>
                      <a:r>
                        <a:rPr lang="ru-RU" sz="900" dirty="0" err="1">
                          <a:effectLst/>
                          <a:latin typeface="Times New Roman"/>
                          <a:ea typeface="Times New Roman"/>
                          <a:cs typeface="Times New Roman"/>
                        </a:rPr>
                        <a:t>Сормовская</a:t>
                      </a:r>
                      <a:r>
                        <a:rPr lang="ru-RU" sz="900" dirty="0">
                          <a:effectLst/>
                          <a:latin typeface="Times New Roman"/>
                          <a:ea typeface="Times New Roman"/>
                          <a:cs typeface="Times New Roman"/>
                        </a:rPr>
                        <a:t> (3 - 51,2 - 56), С. Перовской (120, 132), Тихвинская, </a:t>
                      </a:r>
                      <a:r>
                        <a:rPr lang="ru-RU" sz="900" dirty="0" err="1">
                          <a:effectLst/>
                          <a:latin typeface="Times New Roman"/>
                          <a:ea typeface="Times New Roman"/>
                          <a:cs typeface="Times New Roman"/>
                        </a:rPr>
                        <a:t>Тихореченская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Инициативный, Инфекционный, Камышовый, </a:t>
                      </a:r>
                      <a:r>
                        <a:rPr lang="ru-RU" sz="900" dirty="0" err="1">
                          <a:effectLst/>
                          <a:latin typeface="Times New Roman"/>
                          <a:ea typeface="Times New Roman"/>
                          <a:cs typeface="Times New Roman"/>
                        </a:rPr>
                        <a:t>Кутумный</a:t>
                      </a:r>
                      <a:r>
                        <a:rPr lang="ru-RU" sz="900" dirty="0">
                          <a:effectLst/>
                          <a:latin typeface="Times New Roman"/>
                          <a:ea typeface="Times New Roman"/>
                          <a:cs typeface="Times New Roman"/>
                        </a:rPr>
                        <a:t>, Минусинский, Объединенный, Ореховый, </a:t>
                      </a:r>
                      <a:r>
                        <a:rPr lang="ru-RU" sz="900" dirty="0" err="1">
                          <a:effectLst/>
                          <a:latin typeface="Times New Roman"/>
                          <a:ea typeface="Times New Roman"/>
                          <a:cs typeface="Times New Roman"/>
                        </a:rPr>
                        <a:t>Полесский</a:t>
                      </a:r>
                      <a:r>
                        <a:rPr lang="ru-RU" sz="900" dirty="0">
                          <a:effectLst/>
                          <a:latin typeface="Times New Roman"/>
                          <a:ea typeface="Times New Roman"/>
                          <a:cs typeface="Times New Roman"/>
                        </a:rPr>
                        <a:t>, Постовой, Саранский, </a:t>
                      </a:r>
                      <a:r>
                        <a:rPr lang="ru-RU" sz="900" dirty="0" err="1">
                          <a:effectLst/>
                          <a:latin typeface="Times New Roman"/>
                          <a:ea typeface="Times New Roman"/>
                          <a:cs typeface="Times New Roman"/>
                        </a:rPr>
                        <a:t>Сормовский</a:t>
                      </a:r>
                      <a:r>
                        <a:rPr lang="ru-RU" sz="900" dirty="0">
                          <a:effectLst/>
                          <a:latin typeface="Times New Roman"/>
                          <a:ea typeface="Times New Roman"/>
                          <a:cs typeface="Times New Roman"/>
                        </a:rPr>
                        <a:t>, Тихвинский, </a:t>
                      </a:r>
                      <a:r>
                        <a:rPr lang="ru-RU" sz="900" dirty="0" err="1">
                          <a:effectLst/>
                          <a:latin typeface="Times New Roman"/>
                          <a:ea typeface="Times New Roman"/>
                          <a:cs typeface="Times New Roman"/>
                        </a:rPr>
                        <a:t>Тихореченский</a:t>
                      </a:r>
                      <a:r>
                        <a:rPr lang="ru-RU" sz="900" dirty="0">
                          <a:effectLst/>
                          <a:latin typeface="Times New Roman"/>
                          <a:ea typeface="Times New Roman"/>
                          <a:cs typeface="Times New Roman"/>
                        </a:rPr>
                        <a:t>, 1-й Инфекционный, 1-й Камышовый, 1-й </a:t>
                      </a:r>
                      <a:r>
                        <a:rPr lang="ru-RU" sz="900" dirty="0" err="1">
                          <a:effectLst/>
                          <a:latin typeface="Times New Roman"/>
                          <a:ea typeface="Times New Roman"/>
                          <a:cs typeface="Times New Roman"/>
                        </a:rPr>
                        <a:t>Кутумный</a:t>
                      </a:r>
                      <a:r>
                        <a:rPr lang="ru-RU" sz="900" dirty="0">
                          <a:effectLst/>
                          <a:latin typeface="Times New Roman"/>
                          <a:ea typeface="Times New Roman"/>
                          <a:cs typeface="Times New Roman"/>
                        </a:rPr>
                        <a:t>, 1-й Минусинский, 1-й Объединенный, 1-й Постовой, 2-й Загородный, 2-й Инфекционный, 2-й Минусинский, 2-й Объединенный, 2-й </a:t>
                      </a:r>
                      <a:r>
                        <a:rPr lang="ru-RU" sz="900" dirty="0" err="1">
                          <a:effectLst/>
                          <a:latin typeface="Times New Roman"/>
                          <a:ea typeface="Times New Roman"/>
                          <a:cs typeface="Times New Roman"/>
                        </a:rPr>
                        <a:t>Полесский</a:t>
                      </a:r>
                      <a:r>
                        <a:rPr lang="ru-RU" sz="900" dirty="0">
                          <a:effectLst/>
                          <a:latin typeface="Times New Roman"/>
                          <a:ea typeface="Times New Roman"/>
                          <a:cs typeface="Times New Roman"/>
                        </a:rPr>
                        <a:t>, 2-й </a:t>
                      </a:r>
                      <a:r>
                        <a:rPr lang="ru-RU" sz="900" dirty="0" err="1">
                          <a:effectLst/>
                          <a:latin typeface="Times New Roman"/>
                          <a:ea typeface="Times New Roman"/>
                          <a:cs typeface="Times New Roman"/>
                        </a:rPr>
                        <a:t>Тихореченский</a:t>
                      </a:r>
                      <a:r>
                        <a:rPr lang="ru-RU" sz="900" dirty="0">
                          <a:effectLst/>
                          <a:latin typeface="Times New Roman"/>
                          <a:ea typeface="Times New Roman"/>
                          <a:cs typeface="Times New Roman"/>
                        </a:rPr>
                        <a:t>, 3-й Объединенный, 3-й </a:t>
                      </a:r>
                      <a:r>
                        <a:rPr lang="ru-RU" sz="900" dirty="0" err="1">
                          <a:effectLst/>
                          <a:latin typeface="Times New Roman"/>
                          <a:ea typeface="Times New Roman"/>
                          <a:cs typeface="Times New Roman"/>
                        </a:rPr>
                        <a:t>Тихореченский</a:t>
                      </a:r>
                      <a:r>
                        <a:rPr lang="ru-RU" sz="900" dirty="0">
                          <a:effectLst/>
                          <a:latin typeface="Times New Roman"/>
                          <a:ea typeface="Times New Roman"/>
                          <a:cs typeface="Times New Roman"/>
                        </a:rPr>
                        <a:t>, 4-й </a:t>
                      </a:r>
                      <a:r>
                        <a:rPr lang="ru-RU" sz="900" dirty="0" err="1">
                          <a:effectLst/>
                          <a:latin typeface="Times New Roman"/>
                          <a:ea typeface="Times New Roman"/>
                          <a:cs typeface="Times New Roman"/>
                        </a:rPr>
                        <a:t>Тихореченский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"Восток", "Дружба", завода "Октябрь", "Кировец-1", "Консервщик-3", "Ломбард", "Механизатор", "Моряк", "Объединенный труд", "Рассвет", "Ремонтник", "Садовод", "Садовод-Дубинина", "Транспортник", "Трудовик", "Труженик", "Учитель", "Юбилейный год".     Улицы: 1-я Оранжерейная, 1-я Загородная, 2-я Загородная (18 - 102, 41 - 99), Калиновая, 2-я Колымская, Корабельная, 2-я </a:t>
                      </a:r>
                      <a:r>
                        <a:rPr lang="ru-RU" sz="900" dirty="0" err="1">
                          <a:effectLst/>
                          <a:latin typeface="Times New Roman"/>
                          <a:ea typeface="Times New Roman"/>
                          <a:cs typeface="Times New Roman"/>
                        </a:rPr>
                        <a:t>Кореновская</a:t>
                      </a:r>
                      <a:r>
                        <a:rPr lang="ru-RU" sz="900" dirty="0">
                          <a:effectLst/>
                          <a:latin typeface="Times New Roman"/>
                          <a:ea typeface="Times New Roman"/>
                          <a:cs typeface="Times New Roman"/>
                        </a:rPr>
                        <a:t>, 2-я </a:t>
                      </a:r>
                      <a:r>
                        <a:rPr lang="ru-RU" sz="900" dirty="0" err="1">
                          <a:effectLst/>
                          <a:latin typeface="Times New Roman"/>
                          <a:ea typeface="Times New Roman"/>
                          <a:cs typeface="Times New Roman"/>
                        </a:rPr>
                        <a:t>Ломовская</a:t>
                      </a:r>
                      <a:r>
                        <a:rPr lang="ru-RU" sz="900" dirty="0">
                          <a:effectLst/>
                          <a:latin typeface="Times New Roman"/>
                          <a:ea typeface="Times New Roman"/>
                          <a:cs typeface="Times New Roman"/>
                        </a:rPr>
                        <a:t>, 2-я Махачкалинская, 1-я Николаевская, 2-я Николаевская, 2-я Оранжерейная, 2-я </a:t>
                      </a:r>
                      <a:r>
                        <a:rPr lang="ru-RU" sz="900" dirty="0" err="1">
                          <a:effectLst/>
                          <a:latin typeface="Times New Roman"/>
                          <a:ea typeface="Times New Roman"/>
                          <a:cs typeface="Times New Roman"/>
                        </a:rPr>
                        <a:t>Сормовская</a:t>
                      </a:r>
                      <a:r>
                        <a:rPr lang="ru-RU" sz="900" dirty="0">
                          <a:effectLst/>
                          <a:latin typeface="Times New Roman"/>
                          <a:ea typeface="Times New Roman"/>
                          <a:cs typeface="Times New Roman"/>
                        </a:rPr>
                        <a:t> (42 - 72, 59 - 93), 1-я </a:t>
                      </a:r>
                      <a:r>
                        <a:rPr lang="ru-RU" sz="900" dirty="0" err="1">
                          <a:effectLst/>
                          <a:latin typeface="Times New Roman"/>
                          <a:ea typeface="Times New Roman"/>
                          <a:cs typeface="Times New Roman"/>
                        </a:rPr>
                        <a:t>Степновская</a:t>
                      </a:r>
                      <a:r>
                        <a:rPr lang="ru-RU" sz="900" dirty="0">
                          <a:effectLst/>
                          <a:latin typeface="Times New Roman"/>
                          <a:ea typeface="Times New Roman"/>
                          <a:cs typeface="Times New Roman"/>
                        </a:rPr>
                        <a:t>, 2-я </a:t>
                      </a:r>
                      <a:r>
                        <a:rPr lang="ru-RU" sz="900" dirty="0" err="1">
                          <a:effectLst/>
                          <a:latin typeface="Times New Roman"/>
                          <a:ea typeface="Times New Roman"/>
                          <a:cs typeface="Times New Roman"/>
                        </a:rPr>
                        <a:t>Степновская</a:t>
                      </a:r>
                      <a:r>
                        <a:rPr lang="ru-RU" sz="900" dirty="0">
                          <a:effectLst/>
                          <a:latin typeface="Times New Roman"/>
                          <a:ea typeface="Times New Roman"/>
                          <a:cs typeface="Times New Roman"/>
                        </a:rPr>
                        <a:t>, 1- я </a:t>
                      </a:r>
                      <a:r>
                        <a:rPr lang="ru-RU" sz="900" dirty="0" err="1">
                          <a:effectLst/>
                          <a:latin typeface="Times New Roman"/>
                          <a:ea typeface="Times New Roman"/>
                          <a:cs typeface="Times New Roman"/>
                        </a:rPr>
                        <a:t>Сурепская</a:t>
                      </a:r>
                      <a:r>
                        <a:rPr lang="ru-RU" sz="900" dirty="0">
                          <a:effectLst/>
                          <a:latin typeface="Times New Roman"/>
                          <a:ea typeface="Times New Roman"/>
                          <a:cs typeface="Times New Roman"/>
                        </a:rPr>
                        <a:t>, 2-я </a:t>
                      </a:r>
                      <a:r>
                        <a:rPr lang="ru-RU" sz="900" dirty="0" err="1">
                          <a:effectLst/>
                          <a:latin typeface="Times New Roman"/>
                          <a:ea typeface="Times New Roman"/>
                          <a:cs typeface="Times New Roman"/>
                        </a:rPr>
                        <a:t>Сурепская</a:t>
                      </a:r>
                      <a:r>
                        <a:rPr lang="ru-RU" sz="900" dirty="0">
                          <a:effectLst/>
                          <a:latin typeface="Times New Roman"/>
                          <a:ea typeface="Times New Roman"/>
                          <a:cs typeface="Times New Roman"/>
                        </a:rPr>
                        <a:t>, 3-я </a:t>
                      </a:r>
                      <a:r>
                        <a:rPr lang="ru-RU" sz="900" dirty="0" err="1">
                          <a:effectLst/>
                          <a:latin typeface="Times New Roman"/>
                          <a:ea typeface="Times New Roman"/>
                          <a:cs typeface="Times New Roman"/>
                        </a:rPr>
                        <a:t>Сормовская</a:t>
                      </a:r>
                      <a:r>
                        <a:rPr lang="ru-RU" sz="900" dirty="0">
                          <a:effectLst/>
                          <a:latin typeface="Times New Roman"/>
                          <a:ea typeface="Times New Roman"/>
                          <a:cs typeface="Times New Roman"/>
                        </a:rPr>
                        <a:t> (36, 31 - 61, 65), 3-я </a:t>
                      </a:r>
                      <a:r>
                        <a:rPr lang="ru-RU" sz="900" dirty="0" err="1">
                          <a:effectLst/>
                          <a:latin typeface="Times New Roman"/>
                          <a:ea typeface="Times New Roman"/>
                          <a:cs typeface="Times New Roman"/>
                        </a:rPr>
                        <a:t>Сурепская</a:t>
                      </a:r>
                      <a:r>
                        <a:rPr lang="ru-RU" sz="900" dirty="0">
                          <a:effectLst/>
                          <a:latin typeface="Times New Roman"/>
                          <a:ea typeface="Times New Roman"/>
                          <a:cs typeface="Times New Roman"/>
                        </a:rPr>
                        <a:t>, 4-я </a:t>
                      </a:r>
                      <a:r>
                        <a:rPr lang="ru-RU" sz="900" dirty="0" err="1">
                          <a:effectLst/>
                          <a:latin typeface="Times New Roman"/>
                          <a:ea typeface="Times New Roman"/>
                          <a:cs typeface="Times New Roman"/>
                        </a:rPr>
                        <a:t>Сурепская</a:t>
                      </a:r>
                      <a:r>
                        <a:rPr lang="ru-RU" sz="900" dirty="0">
                          <a:effectLst/>
                          <a:latin typeface="Times New Roman"/>
                          <a:ea typeface="Times New Roman"/>
                          <a:cs typeface="Times New Roman"/>
                        </a:rPr>
                        <a:t>, Анадырская, </a:t>
                      </a:r>
                      <a:r>
                        <a:rPr lang="ru-RU" sz="900" dirty="0" err="1">
                          <a:effectLst/>
                          <a:latin typeface="Times New Roman"/>
                          <a:ea typeface="Times New Roman"/>
                          <a:cs typeface="Times New Roman"/>
                        </a:rPr>
                        <a:t>Анапская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Геленджикская</a:t>
                      </a:r>
                      <a:r>
                        <a:rPr lang="ru-RU" sz="900" dirty="0">
                          <a:effectLst/>
                          <a:latin typeface="Times New Roman"/>
                          <a:ea typeface="Times New Roman"/>
                          <a:cs typeface="Times New Roman"/>
                        </a:rPr>
                        <a:t>, Декоративная, Еланская, Загородная, Казачья, Колымская, </a:t>
                      </a:r>
                      <a:r>
                        <a:rPr lang="ru-RU" sz="900" dirty="0" err="1">
                          <a:effectLst/>
                          <a:latin typeface="Times New Roman"/>
                          <a:ea typeface="Times New Roman"/>
                          <a:cs typeface="Times New Roman"/>
                        </a:rPr>
                        <a:t>Кореновская</a:t>
                      </a:r>
                      <a:r>
                        <a:rPr lang="ru-RU" sz="900" dirty="0">
                          <a:effectLst/>
                          <a:latin typeface="Times New Roman"/>
                          <a:ea typeface="Times New Roman"/>
                          <a:cs typeface="Times New Roman"/>
                        </a:rPr>
                        <a:t>, Крупнова, Курганская, </a:t>
                      </a:r>
                      <a:r>
                        <a:rPr lang="ru-RU" sz="900" dirty="0" err="1">
                          <a:effectLst/>
                          <a:latin typeface="Times New Roman"/>
                          <a:ea typeface="Times New Roman"/>
                          <a:cs typeface="Times New Roman"/>
                        </a:rPr>
                        <a:t>Лабинская</a:t>
                      </a:r>
                      <a:r>
                        <a:rPr lang="ru-RU" sz="900" dirty="0">
                          <a:effectLst/>
                          <a:latin typeface="Times New Roman"/>
                          <a:ea typeface="Times New Roman"/>
                          <a:cs typeface="Times New Roman"/>
                        </a:rPr>
                        <a:t>, Лиловая, </a:t>
                      </a:r>
                      <a:r>
                        <a:rPr lang="ru-RU" sz="900" dirty="0" err="1">
                          <a:effectLst/>
                          <a:latin typeface="Times New Roman"/>
                          <a:ea typeface="Times New Roman"/>
                          <a:cs typeface="Times New Roman"/>
                        </a:rPr>
                        <a:t>Ломовская</a:t>
                      </a:r>
                      <a:r>
                        <a:rPr lang="ru-RU" sz="900" dirty="0">
                          <a:effectLst/>
                          <a:latin typeface="Times New Roman"/>
                          <a:ea typeface="Times New Roman"/>
                          <a:cs typeface="Times New Roman"/>
                        </a:rPr>
                        <a:t>, Махачкалинская, </a:t>
                      </a:r>
                      <a:r>
                        <a:rPr lang="ru-RU" sz="900" dirty="0" err="1">
                          <a:effectLst/>
                          <a:latin typeface="Times New Roman"/>
                          <a:ea typeface="Times New Roman"/>
                          <a:cs typeface="Times New Roman"/>
                        </a:rPr>
                        <a:t>Началовская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Началовское</a:t>
                      </a:r>
                      <a:r>
                        <a:rPr lang="ru-RU" sz="900" dirty="0">
                          <a:effectLst/>
                          <a:latin typeface="Times New Roman"/>
                          <a:ea typeface="Times New Roman"/>
                          <a:cs typeface="Times New Roman"/>
                        </a:rPr>
                        <a:t> шоссе (11 - 105, 105Б, 121 А, 90 - 130), Николаевская, Ольховская, Оранжерейная, Ореховая, </a:t>
                      </a:r>
                      <a:r>
                        <a:rPr lang="ru-RU" sz="900" dirty="0" err="1">
                          <a:effectLst/>
                          <a:latin typeface="Times New Roman"/>
                          <a:ea typeface="Times New Roman"/>
                          <a:cs typeface="Times New Roman"/>
                        </a:rPr>
                        <a:t>Орфейная</a:t>
                      </a:r>
                      <a:r>
                        <a:rPr lang="ru-RU" sz="900" dirty="0">
                          <a:effectLst/>
                          <a:latin typeface="Times New Roman"/>
                          <a:ea typeface="Times New Roman"/>
                          <a:cs typeface="Times New Roman"/>
                        </a:rPr>
                        <a:t>, Саранская (17 - 39, 52 - 152, 152А), Соколиная, </a:t>
                      </a:r>
                      <a:r>
                        <a:rPr lang="ru-RU" sz="900" dirty="0" err="1">
                          <a:effectLst/>
                          <a:latin typeface="Times New Roman"/>
                          <a:ea typeface="Times New Roman"/>
                          <a:cs typeface="Times New Roman"/>
                        </a:rPr>
                        <a:t>Сормовская</a:t>
                      </a:r>
                      <a:r>
                        <a:rPr lang="ru-RU" sz="900" dirty="0">
                          <a:effectLst/>
                          <a:latin typeface="Times New Roman"/>
                          <a:ea typeface="Times New Roman"/>
                          <a:cs typeface="Times New Roman"/>
                        </a:rPr>
                        <a:t> (53 - 93, 70 - 98), С. Перовской, 120, 132, </a:t>
                      </a:r>
                      <a:r>
                        <a:rPr lang="ru-RU" sz="900" dirty="0" err="1">
                          <a:effectLst/>
                          <a:latin typeface="Times New Roman"/>
                          <a:ea typeface="Times New Roman"/>
                          <a:cs typeface="Times New Roman"/>
                        </a:rPr>
                        <a:t>Степновская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Сурепская</a:t>
                      </a:r>
                      <a:r>
                        <a:rPr lang="ru-RU" sz="900" dirty="0">
                          <a:effectLst/>
                          <a:latin typeface="Times New Roman"/>
                          <a:ea typeface="Times New Roman"/>
                          <a:cs typeface="Times New Roman"/>
                        </a:rPr>
                        <a:t>, Финиковая, </a:t>
                      </a:r>
                      <a:r>
                        <a:rPr lang="ru-RU" sz="900" dirty="0" err="1">
                          <a:effectLst/>
                          <a:latin typeface="Times New Roman"/>
                          <a:ea typeface="Times New Roman"/>
                          <a:cs typeface="Times New Roman"/>
                        </a:rPr>
                        <a:t>Хасьяновой</a:t>
                      </a:r>
                      <a:r>
                        <a:rPr lang="ru-RU" sz="900" dirty="0">
                          <a:effectLst/>
                          <a:latin typeface="Times New Roman"/>
                          <a:ea typeface="Times New Roman"/>
                          <a:cs typeface="Times New Roman"/>
                        </a:rPr>
                        <a:t> </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Анадырский, Декоративный, Еланский, Загородный, </a:t>
                      </a:r>
                      <a:r>
                        <a:rPr lang="ru-RU" sz="900" dirty="0" err="1">
                          <a:effectLst/>
                          <a:latin typeface="Times New Roman"/>
                          <a:ea typeface="Times New Roman"/>
                          <a:cs typeface="Times New Roman"/>
                        </a:rPr>
                        <a:t>Казатумский</a:t>
                      </a:r>
                      <a:r>
                        <a:rPr lang="ru-RU" sz="900" dirty="0">
                          <a:effectLst/>
                          <a:latin typeface="Times New Roman"/>
                          <a:ea typeface="Times New Roman"/>
                          <a:cs typeface="Times New Roman"/>
                        </a:rPr>
                        <a:t>, Казачий, Колымский, Лесоводов, </a:t>
                      </a:r>
                      <a:r>
                        <a:rPr lang="ru-RU" sz="900" dirty="0" err="1">
                          <a:effectLst/>
                          <a:latin typeface="Times New Roman"/>
                          <a:ea typeface="Times New Roman"/>
                          <a:cs typeface="Times New Roman"/>
                        </a:rPr>
                        <a:t>Началовский</a:t>
                      </a:r>
                      <a:r>
                        <a:rPr lang="ru-RU" sz="900" dirty="0">
                          <a:effectLst/>
                          <a:latin typeface="Times New Roman"/>
                          <a:ea typeface="Times New Roman"/>
                          <a:cs typeface="Times New Roman"/>
                        </a:rPr>
                        <a:t>, 1-й </a:t>
                      </a:r>
                      <a:r>
                        <a:rPr lang="ru-RU" sz="900" dirty="0" err="1">
                          <a:effectLst/>
                          <a:latin typeface="Times New Roman"/>
                          <a:ea typeface="Times New Roman"/>
                          <a:cs typeface="Times New Roman"/>
                        </a:rPr>
                        <a:t>Бакурский</a:t>
                      </a:r>
                      <a:r>
                        <a:rPr lang="ru-RU" sz="900" dirty="0">
                          <a:effectLst/>
                          <a:latin typeface="Times New Roman"/>
                          <a:ea typeface="Times New Roman"/>
                          <a:cs typeface="Times New Roman"/>
                        </a:rPr>
                        <a:t>, 1-й </a:t>
                      </a:r>
                      <a:r>
                        <a:rPr lang="ru-RU" sz="900" dirty="0" err="1">
                          <a:effectLst/>
                          <a:latin typeface="Times New Roman"/>
                          <a:ea typeface="Times New Roman"/>
                          <a:cs typeface="Times New Roman"/>
                        </a:rPr>
                        <a:t>Кореновский</a:t>
                      </a:r>
                      <a:r>
                        <a:rPr lang="ru-RU" sz="900" dirty="0">
                          <a:effectLst/>
                          <a:latin typeface="Times New Roman"/>
                          <a:ea typeface="Times New Roman"/>
                          <a:cs typeface="Times New Roman"/>
                        </a:rPr>
                        <a:t>, 1-й </a:t>
                      </a:r>
                      <a:r>
                        <a:rPr lang="ru-RU" sz="900" dirty="0" err="1">
                          <a:effectLst/>
                          <a:latin typeface="Times New Roman"/>
                          <a:ea typeface="Times New Roman"/>
                          <a:cs typeface="Times New Roman"/>
                        </a:rPr>
                        <a:t>Началовский</a:t>
                      </a:r>
                      <a:r>
                        <a:rPr lang="ru-RU" sz="900" dirty="0">
                          <a:effectLst/>
                          <a:latin typeface="Times New Roman"/>
                          <a:ea typeface="Times New Roman"/>
                          <a:cs typeface="Times New Roman"/>
                        </a:rPr>
                        <a:t>, 2-й </a:t>
                      </a:r>
                      <a:r>
                        <a:rPr lang="ru-RU" sz="900" dirty="0" err="1">
                          <a:effectLst/>
                          <a:latin typeface="Times New Roman"/>
                          <a:ea typeface="Times New Roman"/>
                          <a:cs typeface="Times New Roman"/>
                        </a:rPr>
                        <a:t>Началовский</a:t>
                      </a:r>
                      <a:r>
                        <a:rPr lang="ru-RU" sz="900" dirty="0">
                          <a:effectLst/>
                          <a:latin typeface="Times New Roman"/>
                          <a:ea typeface="Times New Roman"/>
                          <a:cs typeface="Times New Roman"/>
                        </a:rPr>
                        <a:t>, 3-й </a:t>
                      </a:r>
                      <a:r>
                        <a:rPr lang="ru-RU" sz="900" dirty="0" err="1">
                          <a:effectLst/>
                          <a:latin typeface="Times New Roman"/>
                          <a:ea typeface="Times New Roman"/>
                          <a:cs typeface="Times New Roman"/>
                        </a:rPr>
                        <a:t>Бакурский</a:t>
                      </a:r>
                      <a:r>
                        <a:rPr lang="ru-RU" sz="900" dirty="0">
                          <a:effectLst/>
                          <a:latin typeface="Times New Roman"/>
                          <a:ea typeface="Times New Roman"/>
                          <a:cs typeface="Times New Roman"/>
                        </a:rPr>
                        <a:t>, 3-й </a:t>
                      </a:r>
                      <a:r>
                        <a:rPr lang="ru-RU" sz="900" dirty="0" err="1">
                          <a:effectLst/>
                          <a:latin typeface="Times New Roman"/>
                          <a:ea typeface="Times New Roman"/>
                          <a:cs typeface="Times New Roman"/>
                        </a:rPr>
                        <a:t>Началовский</a:t>
                      </a:r>
                      <a:r>
                        <a:rPr lang="ru-RU" sz="900" dirty="0">
                          <a:effectLst/>
                          <a:latin typeface="Times New Roman"/>
                          <a:ea typeface="Times New Roman"/>
                          <a:cs typeface="Times New Roman"/>
                        </a:rPr>
                        <a:t>, 4-й </a:t>
                      </a:r>
                      <a:r>
                        <a:rPr lang="ru-RU" sz="900" dirty="0" err="1">
                          <a:effectLst/>
                          <a:latin typeface="Times New Roman"/>
                          <a:ea typeface="Times New Roman"/>
                          <a:cs typeface="Times New Roman"/>
                        </a:rPr>
                        <a:t>Бакурский</a:t>
                      </a:r>
                      <a:r>
                        <a:rPr lang="ru-RU" sz="900" dirty="0">
                          <a:effectLst/>
                          <a:latin typeface="Times New Roman"/>
                          <a:ea typeface="Times New Roman"/>
                          <a:cs typeface="Times New Roman"/>
                        </a:rPr>
                        <a:t>, 4-й </a:t>
                      </a:r>
                      <a:r>
                        <a:rPr lang="ru-RU" sz="900" dirty="0" err="1">
                          <a:effectLst/>
                          <a:latin typeface="Times New Roman"/>
                          <a:ea typeface="Times New Roman"/>
                          <a:cs typeface="Times New Roman"/>
                        </a:rPr>
                        <a:t>Началовский</a:t>
                      </a:r>
                      <a:r>
                        <a:rPr lang="ru-RU" sz="900" dirty="0">
                          <a:effectLst/>
                          <a:latin typeface="Times New Roman"/>
                          <a:ea typeface="Times New Roman"/>
                          <a:cs typeface="Times New Roman"/>
                        </a:rPr>
                        <a:t>, 5-й </a:t>
                      </a:r>
                      <a:r>
                        <a:rPr lang="ru-RU" sz="900" dirty="0" err="1">
                          <a:effectLst/>
                          <a:latin typeface="Times New Roman"/>
                          <a:ea typeface="Times New Roman"/>
                          <a:cs typeface="Times New Roman"/>
                        </a:rPr>
                        <a:t>Бакурский</a:t>
                      </a:r>
                      <a:r>
                        <a:rPr lang="ru-RU" sz="900" dirty="0">
                          <a:effectLst/>
                          <a:latin typeface="Times New Roman"/>
                          <a:ea typeface="Times New Roman"/>
                          <a:cs typeface="Times New Roman"/>
                        </a:rPr>
                        <a:t>, 6-й </a:t>
                      </a:r>
                      <a:r>
                        <a:rPr lang="ru-RU" sz="900" dirty="0" err="1">
                          <a:effectLst/>
                          <a:latin typeface="Times New Roman"/>
                          <a:ea typeface="Times New Roman"/>
                          <a:cs typeface="Times New Roman"/>
                        </a:rPr>
                        <a:t>Бакурский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a:t>
                      </a:r>
                      <a:r>
                        <a:rPr lang="ru-RU" sz="900" dirty="0" err="1">
                          <a:effectLst/>
                          <a:latin typeface="Times New Roman"/>
                          <a:ea typeface="Times New Roman"/>
                          <a:cs typeface="Times New Roman"/>
                        </a:rPr>
                        <a:t>Казатум</a:t>
                      </a:r>
                      <a:r>
                        <a:rPr lang="ru-RU" sz="900" dirty="0">
                          <a:effectLst/>
                          <a:latin typeface="Times New Roman"/>
                          <a:ea typeface="Times New Roman"/>
                          <a:cs typeface="Times New Roman"/>
                        </a:rPr>
                        <a:t>", "Кировец-2", "Кировец-4", "Садовод-опытник".</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48152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953220616"/>
              </p:ext>
            </p:extLst>
          </p:nvPr>
        </p:nvGraphicFramePr>
        <p:xfrm>
          <a:off x="179512" y="908720"/>
          <a:ext cx="8784977" cy="4262628"/>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Ленинский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№51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№13, ул. 1-я Железнодорожная 10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a:effectLst/>
                          <a:latin typeface="Times New Roman"/>
                          <a:ea typeface="Times New Roman"/>
                          <a:cs typeface="Times New Roman"/>
                        </a:rPr>
                        <a:t>Улицы: 1-я Бориславская, 1-я Железнодорожная (14, 16, 16 к. 2, 22, 26, 32, 29 - 141), 2-я Железнодорожная (23 - 137, 28-138), 4-я Железнодорожная (29-53, 22-30), 5-я Железнодорожная (25 - 31, 28 - 34), 6-я Железнодорожная (20 - 27), 7-я Железнодорожная (19 - 49), 8-я Железнодорожная (1 - 54, 55, 55 к. 1 57, 58), 1-й проезд Нефтяников, 2-й проезд Нефтяников (29 - 48), 3-й проезд Нефтяников.</a:t>
                      </a:r>
                      <a:br>
                        <a:rPr lang="ru-RU" sz="900">
                          <a:effectLst/>
                          <a:latin typeface="Times New Roman"/>
                          <a:ea typeface="Times New Roman"/>
                          <a:cs typeface="Times New Roman"/>
                        </a:rPr>
                      </a:br>
                      <a:r>
                        <a:rPr lang="ru-RU" sz="900">
                          <a:effectLst/>
                          <a:latin typeface="Times New Roman"/>
                          <a:ea typeface="Times New Roman"/>
                          <a:cs typeface="Times New Roman"/>
                        </a:rPr>
                        <a:t>Проезды: Железнодорожный.</a:t>
                      </a:r>
                      <a:br>
                        <a:rPr lang="ru-RU" sz="900">
                          <a:effectLst/>
                          <a:latin typeface="Times New Roman"/>
                          <a:ea typeface="Times New Roman"/>
                          <a:cs typeface="Times New Roman"/>
                        </a:rPr>
                      </a:br>
                      <a:r>
                        <a:rPr lang="ru-RU" sz="900">
                          <a:effectLst/>
                          <a:latin typeface="Times New Roman"/>
                          <a:ea typeface="Times New Roman"/>
                          <a:cs typeface="Times New Roman"/>
                        </a:rPr>
                        <a:t>Переулки: 1-й Железнодорожный, 2-й Железнодорожный, 3-й Железнодорожный, Железнодорожный.</a:t>
                      </a:r>
                      <a:br>
                        <a:rPr lang="ru-RU" sz="900">
                          <a:effectLst/>
                          <a:latin typeface="Times New Roman"/>
                          <a:ea typeface="Times New Roman"/>
                          <a:cs typeface="Times New Roman"/>
                        </a:rPr>
                      </a:br>
                      <a:r>
                        <a:rPr lang="ru-RU" sz="900">
                          <a:effectLst/>
                          <a:latin typeface="Times New Roman"/>
                          <a:ea typeface="Times New Roman"/>
                          <a:cs typeface="Times New Roman"/>
                        </a:rPr>
                        <a:t>Садоводческие товарищества: "Прогресс"</a:t>
                      </a:r>
                      <a:endParaRPr lang="ru-RU" sz="90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№52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№1"  ул. 8-я Железнодорожная, 57А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8-я Железнодорожная (59, 59 к. 1), Аджарская, </a:t>
                      </a:r>
                      <a:r>
                        <a:rPr lang="ru-RU" sz="900" dirty="0" err="1">
                          <a:effectLst/>
                          <a:latin typeface="Times New Roman"/>
                          <a:ea typeface="Times New Roman"/>
                          <a:cs typeface="Times New Roman"/>
                        </a:rPr>
                        <a:t>Валуйская</a:t>
                      </a:r>
                      <a:r>
                        <a:rPr lang="ru-RU" sz="900" dirty="0">
                          <a:effectLst/>
                          <a:latin typeface="Times New Roman"/>
                          <a:ea typeface="Times New Roman"/>
                          <a:cs typeface="Times New Roman"/>
                        </a:rPr>
                        <a:t>, Ветеранов, Вятская, Днепропетровская, </a:t>
                      </a:r>
                      <a:r>
                        <a:rPr lang="ru-RU" sz="900" dirty="0" err="1">
                          <a:effectLst/>
                          <a:latin typeface="Times New Roman"/>
                          <a:ea typeface="Times New Roman"/>
                          <a:cs typeface="Times New Roman"/>
                        </a:rPr>
                        <a:t>Истринская</a:t>
                      </a:r>
                      <a:r>
                        <a:rPr lang="ru-RU" sz="900" dirty="0">
                          <a:effectLst/>
                          <a:latin typeface="Times New Roman"/>
                          <a:ea typeface="Times New Roman"/>
                          <a:cs typeface="Times New Roman"/>
                        </a:rPr>
                        <a:t>, Красногвардейская, </a:t>
                      </a:r>
                      <a:r>
                        <a:rPr lang="ru-RU" sz="900" dirty="0" err="1">
                          <a:effectLst/>
                          <a:latin typeface="Times New Roman"/>
                          <a:ea typeface="Times New Roman"/>
                          <a:cs typeface="Times New Roman"/>
                        </a:rPr>
                        <a:t>Краснодонская</a:t>
                      </a:r>
                      <a:r>
                        <a:rPr lang="ru-RU" sz="900" dirty="0">
                          <a:effectLst/>
                          <a:latin typeface="Times New Roman"/>
                          <a:ea typeface="Times New Roman"/>
                          <a:cs typeface="Times New Roman"/>
                        </a:rPr>
                        <a:t>, Кубинская, </a:t>
                      </a:r>
                      <a:r>
                        <a:rPr lang="ru-RU" sz="900" dirty="0" err="1">
                          <a:effectLst/>
                          <a:latin typeface="Times New Roman"/>
                          <a:ea typeface="Times New Roman"/>
                          <a:cs typeface="Times New Roman"/>
                        </a:rPr>
                        <a:t>Папанинская</a:t>
                      </a:r>
                      <a:r>
                        <a:rPr lang="ru-RU" sz="900" dirty="0">
                          <a:effectLst/>
                          <a:latin typeface="Times New Roman"/>
                          <a:ea typeface="Times New Roman"/>
                          <a:cs typeface="Times New Roman"/>
                        </a:rPr>
                        <a:t>, Пражская, Профсоюзная, Румынская (3, 5, 16, 18), Серафимовича, Софийская, </a:t>
                      </a:r>
                      <a:r>
                        <a:rPr lang="ru-RU" sz="900" dirty="0" err="1">
                          <a:effectLst/>
                          <a:latin typeface="Times New Roman"/>
                          <a:ea typeface="Times New Roman"/>
                          <a:cs typeface="Times New Roman"/>
                        </a:rPr>
                        <a:t>Тинакская</a:t>
                      </a:r>
                      <a:r>
                        <a:rPr lang="ru-RU" sz="900" dirty="0">
                          <a:effectLst/>
                          <a:latin typeface="Times New Roman"/>
                          <a:ea typeface="Times New Roman"/>
                          <a:cs typeface="Times New Roman"/>
                        </a:rPr>
                        <a:t>, Энергетическая (3, 5, 5 к. 1, 5 к. 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Истринский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Тинакский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Бульварная (1 к. 1, 2, 2 к. 1, 2 к. 2, 4, 4 к. 1, 7, 7 к. 1, 7 к. 2, 7 к. 3, 9, 9 к. 1,9 к. 2), 8-я Железнодорожная (59 к. 2, 59 к. 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7-й </a:t>
                      </a:r>
                      <a:r>
                        <a:rPr lang="ru-RU" sz="900" dirty="0" err="1">
                          <a:effectLst/>
                          <a:latin typeface="Times New Roman"/>
                          <a:ea typeface="Times New Roman"/>
                          <a:cs typeface="Times New Roman"/>
                        </a:rPr>
                        <a:t>Углегорский</a:t>
                      </a:r>
                      <a:r>
                        <a:rPr lang="ru-RU" sz="900" dirty="0">
                          <a:effectLst/>
                          <a:latin typeface="Times New Roman"/>
                          <a:ea typeface="Times New Roman"/>
                          <a:cs typeface="Times New Roman"/>
                        </a:rPr>
                        <a:t>, 8-й </a:t>
                      </a:r>
                      <a:r>
                        <a:rPr lang="ru-RU" sz="900" dirty="0" err="1">
                          <a:effectLst/>
                          <a:latin typeface="Times New Roman"/>
                          <a:ea typeface="Times New Roman"/>
                          <a:cs typeface="Times New Roman"/>
                        </a:rPr>
                        <a:t>Углегорский</a:t>
                      </a:r>
                      <a:r>
                        <a:rPr lang="ru-RU" sz="900" dirty="0">
                          <a:effectLst/>
                          <a:latin typeface="Times New Roman"/>
                          <a:ea typeface="Times New Roman"/>
                          <a:cs typeface="Times New Roman"/>
                        </a:rPr>
                        <a:t>, 9-й </a:t>
                      </a:r>
                      <a:r>
                        <a:rPr lang="ru-RU" sz="900" dirty="0" err="1">
                          <a:effectLst/>
                          <a:latin typeface="Times New Roman"/>
                          <a:ea typeface="Times New Roman"/>
                          <a:cs typeface="Times New Roman"/>
                        </a:rPr>
                        <a:t>Углегорский</a:t>
                      </a:r>
                      <a:r>
                        <a:rPr lang="ru-RU" sz="900" dirty="0">
                          <a:effectLst/>
                          <a:latin typeface="Times New Roman"/>
                          <a:ea typeface="Times New Roman"/>
                          <a:cs typeface="Times New Roman"/>
                        </a:rPr>
                        <a:t>, 10-й </a:t>
                      </a:r>
                      <a:r>
                        <a:rPr lang="ru-RU" sz="900" dirty="0" err="1">
                          <a:effectLst/>
                          <a:latin typeface="Times New Roman"/>
                          <a:ea typeface="Times New Roman"/>
                          <a:cs typeface="Times New Roman"/>
                        </a:rPr>
                        <a:t>Углегорский</a:t>
                      </a:r>
                      <a:r>
                        <a:rPr lang="ru-RU" sz="900" dirty="0">
                          <a:effectLst/>
                          <a:latin typeface="Times New Roman"/>
                          <a:ea typeface="Times New Roman"/>
                          <a:cs typeface="Times New Roman"/>
                        </a:rPr>
                        <a:t>, 11-й </a:t>
                      </a:r>
                      <a:r>
                        <a:rPr lang="ru-RU" sz="900" dirty="0" err="1">
                          <a:effectLst/>
                          <a:latin typeface="Times New Roman"/>
                          <a:ea typeface="Times New Roman"/>
                          <a:cs typeface="Times New Roman"/>
                        </a:rPr>
                        <a:t>Углегорский</a:t>
                      </a:r>
                      <a:r>
                        <a:rPr lang="ru-RU" sz="900" dirty="0">
                          <a:effectLst/>
                          <a:latin typeface="Times New Roman"/>
                          <a:ea typeface="Times New Roman"/>
                          <a:cs typeface="Times New Roman"/>
                        </a:rPr>
                        <a:t>, 12-й </a:t>
                      </a:r>
                      <a:r>
                        <a:rPr lang="ru-RU" sz="900" dirty="0" err="1">
                          <a:effectLst/>
                          <a:latin typeface="Times New Roman"/>
                          <a:ea typeface="Times New Roman"/>
                          <a:cs typeface="Times New Roman"/>
                        </a:rPr>
                        <a:t>Углегорский</a:t>
                      </a:r>
                      <a:r>
                        <a:rPr lang="ru-RU" sz="900" dirty="0">
                          <a:effectLst/>
                          <a:latin typeface="Times New Roman"/>
                          <a:ea typeface="Times New Roman"/>
                          <a:cs typeface="Times New Roman"/>
                        </a:rPr>
                        <a:t>.</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№53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№28, ул. Жилая, 15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Бульварная (6, 6 к. 1, 8) Жилая (10, 10 к. 1, 10 к. 2,12, 12 к. 1, 12 к. 2, 14, 16), Румынская (9 к. 1, 9 к. 2,11, 11 к. 1). Улицы: Жилая (3, 5, 5 к. 1, 7, 7 к. 1, 7 к. 2, 7 к. 3, 9 к. 1, 9 к. 2, 9 к. 3, 9 к. 4, 9 к. 5, 11, 13).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Бабаевского (31, 31 к. 1, 31 к. 2, 31 к. 3, 31 к. 4, 33, 33 к. 1, 33 к. 2, 35, 35 к. 1, 35 к. 2,35 к. 3, 37, 39, 39 к. 1, 39 к. 2), Жилая (3 к. 1</a:t>
                      </a:r>
                      <a:r>
                        <a:rPr lang="ru-RU" sz="900" dirty="0" smtClean="0">
                          <a:effectLst/>
                          <a:latin typeface="Times New Roman"/>
                          <a:ea typeface="Times New Roman"/>
                          <a:cs typeface="Times New Roman"/>
                        </a:rPr>
                        <a:t>),</a:t>
                      </a:r>
                      <a:r>
                        <a:rPr lang="ru-RU" sz="900" baseline="0" dirty="0" smtClean="0">
                          <a:effectLst/>
                          <a:latin typeface="Times New Roman"/>
                          <a:ea typeface="Times New Roman"/>
                          <a:cs typeface="Times New Roman"/>
                        </a:rPr>
                        <a:t> </a:t>
                      </a:r>
                      <a:r>
                        <a:rPr lang="ru-RU" sz="900" dirty="0" smtClean="0">
                          <a:effectLst/>
                          <a:latin typeface="Times New Roman"/>
                          <a:ea typeface="Times New Roman"/>
                          <a:cs typeface="Times New Roman"/>
                        </a:rPr>
                        <a:t>Аксакова </a:t>
                      </a:r>
                      <a:r>
                        <a:rPr lang="ru-RU" sz="900" dirty="0">
                          <a:effectLst/>
                          <a:latin typeface="Times New Roman"/>
                          <a:ea typeface="Times New Roman"/>
                          <a:cs typeface="Times New Roman"/>
                        </a:rPr>
                        <a:t>(6, 6 к. 1, 6 к. 2, 8, 8 к. 1, 8 к. 2, 10, 10 к. 1, 13 к. 1), Бабаевского (41, 41 к. 1), Бульварная (10, 12, 14).</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№54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ОСП ДОД МБОУ г. Астрахани "СОШ N 28" "</a:t>
                      </a:r>
                      <a:r>
                        <a:rPr lang="ru-RU" sz="900" b="1" i="1" dirty="0" err="1" smtClean="0">
                          <a:effectLst/>
                          <a:latin typeface="Times New Roman"/>
                          <a:ea typeface="Times New Roman"/>
                          <a:cs typeface="Times New Roman"/>
                        </a:rPr>
                        <a:t>ЦРТДиЮ</a:t>
                      </a:r>
                      <a:r>
                        <a:rPr lang="ru-RU" sz="900" b="1" i="1" dirty="0" smtClean="0">
                          <a:effectLst/>
                          <a:latin typeface="Times New Roman"/>
                          <a:ea typeface="Times New Roman"/>
                          <a:cs typeface="Times New Roman"/>
                        </a:rPr>
                        <a:t>", </a:t>
                      </a:r>
                      <a:r>
                        <a:rPr lang="ru-RU" sz="900" b="1" i="1" dirty="0">
                          <a:effectLst/>
                          <a:latin typeface="Times New Roman"/>
                          <a:ea typeface="Times New Roman"/>
                          <a:cs typeface="Times New Roman"/>
                        </a:rPr>
                        <a:t>ул. Энергетическая, </a:t>
                      </a:r>
                      <a:r>
                        <a:rPr lang="ru-RU" sz="900" b="1" i="1" dirty="0" smtClean="0">
                          <a:effectLst/>
                          <a:latin typeface="Times New Roman"/>
                          <a:ea typeface="Times New Roman"/>
                          <a:cs typeface="Times New Roman"/>
                        </a:rPr>
                        <a:t>13</a:t>
                      </a:r>
                      <a:r>
                        <a:rPr lang="ru-RU" sz="900" b="1" i="1" baseline="0" dirty="0" smtClean="0">
                          <a:effectLst/>
                          <a:latin typeface="Times New Roman"/>
                          <a:ea typeface="Times New Roman"/>
                          <a:cs typeface="Times New Roman"/>
                        </a:rPr>
                        <a:t> </a:t>
                      </a:r>
                      <a:r>
                        <a:rPr lang="ru-RU" sz="900" b="1" i="1" dirty="0" smtClean="0">
                          <a:effectLst/>
                          <a:latin typeface="Times New Roman"/>
                          <a:ea typeface="Times New Roman"/>
                          <a:cs typeface="Times New Roman"/>
                        </a:rPr>
                        <a:t>корп</a:t>
                      </a:r>
                      <a:r>
                        <a:rPr lang="ru-RU" sz="900" b="1" i="1" dirty="0">
                          <a:effectLst/>
                          <a:latin typeface="Times New Roman"/>
                          <a:ea typeface="Times New Roman"/>
                          <a:cs typeface="Times New Roman"/>
                        </a:rPr>
                        <a:t>. 1</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Бульварная (11, 11 к. 1, 11 к. 2, 15), Энергетическая (7, 7 к. 2, 9, 9 к. 2, 9-к. 3, 9 к. 4, 9 к. 5, 9Ж, 11, 11 к. 1, 11 к. 2, 11 к. 3, 11 к. 4, 13, 13 к. 1,13 к. 2,13 к. 3), Энергетическая 8-й проезд.  Улицы: Аксакова (12, 12 к. 1, 12 к. 2, 12 к. 4, 14 к. 1, 14 к. 2, 14 к. 3, 16), Бульварная (14А), Энергетическая (17, 19,19 к. 1, 19 к. 2).</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874037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71542861"/>
              </p:ext>
            </p:extLst>
          </p:nvPr>
        </p:nvGraphicFramePr>
        <p:xfrm>
          <a:off x="179511" y="764704"/>
          <a:ext cx="8784977" cy="3473958"/>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Ленинский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№55</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 Астрахани "Средняя общеобразовательная школа  №27"  ул. Туркменская, 30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smtClean="0">
                          <a:effectLst/>
                          <a:latin typeface="Times New Roman"/>
                          <a:ea typeface="Times New Roman"/>
                          <a:cs typeface="Times New Roman"/>
                        </a:rPr>
                        <a:t>Улицы: 1-я Железнодорожная (1 - 27), 2-я Железнодорожная (1 - 21, 2 - 26), 3-я Железнодорожная, 4-я Железнодорожная (1 - 27, 2 - 20), 5-я Железнодорожная (1 - 23, 2 - 26), 6-я Железнодорожная (1 - 17), 7-я Железнодорожная (1 - 16), </a:t>
                      </a:r>
                      <a:r>
                        <a:rPr lang="ru-RU" sz="900" dirty="0" err="1" smtClean="0">
                          <a:effectLst/>
                          <a:latin typeface="Times New Roman"/>
                          <a:ea typeface="Times New Roman"/>
                          <a:cs typeface="Times New Roman"/>
                        </a:rPr>
                        <a:t>Бобруйская</a:t>
                      </a:r>
                      <a:r>
                        <a:rPr lang="ru-RU" sz="900" dirty="0" smtClean="0">
                          <a:effectLst/>
                          <a:latin typeface="Times New Roman"/>
                          <a:ea typeface="Times New Roman"/>
                          <a:cs typeface="Times New Roman"/>
                        </a:rPr>
                        <a:t>, </a:t>
                      </a:r>
                      <a:r>
                        <a:rPr lang="ru-RU" sz="900" dirty="0" err="1" smtClean="0">
                          <a:effectLst/>
                          <a:latin typeface="Times New Roman"/>
                          <a:ea typeface="Times New Roman"/>
                          <a:cs typeface="Times New Roman"/>
                        </a:rPr>
                        <a:t>Бориславская</a:t>
                      </a:r>
                      <a:r>
                        <a:rPr lang="ru-RU" sz="900" dirty="0" smtClean="0">
                          <a:effectLst/>
                          <a:latin typeface="Times New Roman"/>
                          <a:ea typeface="Times New Roman"/>
                          <a:cs typeface="Times New Roman"/>
                        </a:rPr>
                        <a:t>, 2-й проезд Нефтяников (1 - 28), Островского (2-80), 20 Партсъезда, </a:t>
                      </a:r>
                      <a:r>
                        <a:rPr lang="ru-RU" sz="900" dirty="0" err="1" smtClean="0">
                          <a:effectLst/>
                          <a:latin typeface="Times New Roman"/>
                          <a:ea typeface="Times New Roman"/>
                          <a:cs typeface="Times New Roman"/>
                        </a:rPr>
                        <a:t>Сытова</a:t>
                      </a:r>
                      <a:r>
                        <a:rPr lang="ru-RU" sz="900" dirty="0" smtClean="0">
                          <a:effectLst/>
                          <a:latin typeface="Times New Roman"/>
                          <a:ea typeface="Times New Roman"/>
                          <a:cs typeface="Times New Roman"/>
                        </a:rPr>
                        <a:t>.</a:t>
                      </a:r>
                    </a:p>
                    <a:p>
                      <a:pPr algn="ctr">
                        <a:lnSpc>
                          <a:spcPct val="115000"/>
                        </a:lnSpc>
                        <a:spcAft>
                          <a:spcPts val="0"/>
                        </a:spcAft>
                      </a:pPr>
                      <a:r>
                        <a:rPr lang="ru-RU" sz="900" dirty="0" smtClean="0">
                          <a:effectLst/>
                          <a:latin typeface="Times New Roman"/>
                          <a:ea typeface="Times New Roman"/>
                          <a:cs typeface="Times New Roman"/>
                        </a:rPr>
                        <a:t>Переулки: 1-й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(2), 2-й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(2-8, 3-7), 3-й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(1-7, 4-10), 4-й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5-й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(1-9, 2-8) </a:t>
                      </a:r>
                    </a:p>
                    <a:p>
                      <a:pPr algn="ctr">
                        <a:lnSpc>
                          <a:spcPct val="115000"/>
                        </a:lnSpc>
                        <a:spcAft>
                          <a:spcPts val="0"/>
                        </a:spcAft>
                      </a:pPr>
                      <a:r>
                        <a:rPr lang="ru-RU" sz="900" dirty="0" smtClean="0">
                          <a:effectLst/>
                          <a:latin typeface="Times New Roman"/>
                          <a:ea typeface="Times New Roman"/>
                          <a:cs typeface="Times New Roman"/>
                        </a:rPr>
                        <a:t>Улицы: 2-я Бабаевского, Бабаевского (1 к. 1,1 к. 2, 1 к. 3, 1 к. 4,1 к. 5, 1 к. 6, 1 к. 7, 1 к. 8, 1 к. 9, 1 к. 10, 2 - 22), </a:t>
                      </a:r>
                      <a:r>
                        <a:rPr lang="ru-RU" sz="900" dirty="0" err="1" smtClean="0">
                          <a:effectLst/>
                          <a:latin typeface="Times New Roman"/>
                          <a:ea typeface="Times New Roman"/>
                          <a:cs typeface="Times New Roman"/>
                        </a:rPr>
                        <a:t>Бобруйская</a:t>
                      </a:r>
                      <a:r>
                        <a:rPr lang="ru-RU" sz="900" dirty="0" smtClean="0">
                          <a:effectLst/>
                          <a:latin typeface="Times New Roman"/>
                          <a:ea typeface="Times New Roman"/>
                          <a:cs typeface="Times New Roman"/>
                        </a:rPr>
                        <a:t>, </a:t>
                      </a:r>
                      <a:r>
                        <a:rPr lang="ru-RU" sz="900" dirty="0" err="1" smtClean="0">
                          <a:effectLst/>
                          <a:latin typeface="Times New Roman"/>
                          <a:ea typeface="Times New Roman"/>
                          <a:cs typeface="Times New Roman"/>
                        </a:rPr>
                        <a:t>Каменноярская</a:t>
                      </a:r>
                      <a:r>
                        <a:rPr lang="ru-RU" sz="900" dirty="0" smtClean="0">
                          <a:effectLst/>
                          <a:latin typeface="Times New Roman"/>
                          <a:ea typeface="Times New Roman"/>
                          <a:cs typeface="Times New Roman"/>
                        </a:rPr>
                        <a:t>, Литовская, Островского (1-81), Туркменская (2 - 26), Эстонская.</a:t>
                      </a:r>
                    </a:p>
                    <a:p>
                      <a:pPr algn="ctr">
                        <a:lnSpc>
                          <a:spcPct val="115000"/>
                        </a:lnSpc>
                        <a:spcAft>
                          <a:spcPts val="0"/>
                        </a:spcAft>
                      </a:pPr>
                      <a:r>
                        <a:rPr lang="ru-RU" sz="900" dirty="0" smtClean="0">
                          <a:effectLst/>
                          <a:latin typeface="Times New Roman"/>
                          <a:ea typeface="Times New Roman"/>
                          <a:cs typeface="Times New Roman"/>
                        </a:rPr>
                        <a:t>Переулки: 1-й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(кроме 2), 2-й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(9-157, 10-68), 3-й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(9-47, 12-50), 5-й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(10-18) 6-й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a:t>
                      </a:r>
                      <a:r>
                        <a:rPr lang="ru-RU" sz="900" dirty="0" err="1" smtClean="0">
                          <a:effectLst/>
                          <a:latin typeface="Times New Roman"/>
                          <a:ea typeface="Times New Roman"/>
                          <a:cs typeface="Times New Roman"/>
                        </a:rPr>
                        <a:t>Тишковский</a:t>
                      </a:r>
                      <a:r>
                        <a:rPr lang="ru-RU" sz="900" dirty="0" smtClean="0">
                          <a:effectLst/>
                          <a:latin typeface="Times New Roman"/>
                          <a:ea typeface="Times New Roman"/>
                          <a:cs typeface="Times New Roman"/>
                        </a:rPr>
                        <a:t>, </a:t>
                      </a:r>
                      <a:r>
                        <a:rPr lang="ru-RU" sz="900" dirty="0" err="1" smtClean="0">
                          <a:effectLst/>
                          <a:latin typeface="Times New Roman"/>
                          <a:ea typeface="Times New Roman"/>
                          <a:cs typeface="Times New Roman"/>
                        </a:rPr>
                        <a:t>Углегорский</a:t>
                      </a:r>
                      <a:r>
                        <a:rPr lang="ru-RU" sz="900" dirty="0" smtClean="0">
                          <a:effectLst/>
                          <a:latin typeface="Times New Roman"/>
                          <a:ea typeface="Times New Roman"/>
                          <a:cs typeface="Times New Roman"/>
                        </a:rPr>
                        <a:t>. </a:t>
                      </a:r>
                    </a:p>
                    <a:p>
                      <a:pPr algn="ctr">
                        <a:lnSpc>
                          <a:spcPct val="115000"/>
                        </a:lnSpc>
                        <a:spcAft>
                          <a:spcPts val="0"/>
                        </a:spcAft>
                      </a:pPr>
                      <a:r>
                        <a:rPr lang="ru-RU" sz="900" dirty="0" smtClean="0">
                          <a:effectLst/>
                          <a:latin typeface="Times New Roman"/>
                          <a:ea typeface="Times New Roman"/>
                          <a:cs typeface="Times New Roman"/>
                        </a:rPr>
                        <a:t>Улицы: 1-й проезд, 2-й проезд, Бабаевского (1 - 29, 24 - 116), </a:t>
                      </a:r>
                      <a:r>
                        <a:rPr lang="ru-RU" sz="900" dirty="0" err="1" smtClean="0">
                          <a:effectLst/>
                          <a:latin typeface="Times New Roman"/>
                          <a:ea typeface="Times New Roman"/>
                          <a:cs typeface="Times New Roman"/>
                        </a:rPr>
                        <a:t>Белостокская</a:t>
                      </a:r>
                      <a:r>
                        <a:rPr lang="ru-RU" sz="900" dirty="0" smtClean="0">
                          <a:effectLst/>
                          <a:latin typeface="Times New Roman"/>
                          <a:ea typeface="Times New Roman"/>
                          <a:cs typeface="Times New Roman"/>
                        </a:rPr>
                        <a:t>, Жилая (1, 6, 6 к. 1, 6 к. 2, 8, 8 к. 1, 8 к. 2, 8 к. 3), Наб. Болдинской пристани, Орджоникидзе, Сенная, Станция Болдинской пристани, Туркменская (1 - 27).</a:t>
                      </a:r>
                    </a:p>
                    <a:p>
                      <a:pPr algn="ctr">
                        <a:lnSpc>
                          <a:spcPct val="115000"/>
                        </a:lnSpc>
                        <a:spcAft>
                          <a:spcPts val="0"/>
                        </a:spcAft>
                      </a:pPr>
                      <a:r>
                        <a:rPr lang="ru-RU" sz="900" dirty="0" smtClean="0">
                          <a:effectLst/>
                          <a:latin typeface="Times New Roman"/>
                          <a:ea typeface="Times New Roman"/>
                          <a:cs typeface="Times New Roman"/>
                        </a:rPr>
                        <a:t>Переулки: 1-й Сенной, 1-й Трудовой, 2-й Сенной, 2-й Трудовой, Трудовой (2 - 12), Бабаевского, Сенной. </a:t>
                      </a:r>
                    </a:p>
                    <a:p>
                      <a:pPr algn="ctr">
                        <a:lnSpc>
                          <a:spcPct val="115000"/>
                        </a:lnSpc>
                        <a:spcAft>
                          <a:spcPts val="0"/>
                        </a:spcAft>
                      </a:pPr>
                      <a:r>
                        <a:rPr lang="ru-RU" sz="900" dirty="0" smtClean="0">
                          <a:effectLst/>
                          <a:latin typeface="Times New Roman"/>
                          <a:ea typeface="Times New Roman"/>
                          <a:cs typeface="Times New Roman"/>
                        </a:rPr>
                        <a:t>Улицы: 2-я </a:t>
                      </a:r>
                      <a:r>
                        <a:rPr lang="ru-RU" sz="900" dirty="0" err="1" smtClean="0">
                          <a:effectLst/>
                          <a:latin typeface="Times New Roman"/>
                          <a:ea typeface="Times New Roman"/>
                          <a:cs typeface="Times New Roman"/>
                        </a:rPr>
                        <a:t>Краматорская</a:t>
                      </a:r>
                      <a:r>
                        <a:rPr lang="ru-RU" sz="900" dirty="0" smtClean="0">
                          <a:effectLst/>
                          <a:latin typeface="Times New Roman"/>
                          <a:ea typeface="Times New Roman"/>
                          <a:cs typeface="Times New Roman"/>
                        </a:rPr>
                        <a:t>, 2-я Черниговская, 3-я Черниговская, 4-я Черниговская, Воронихина, Грушевая, </a:t>
                      </a:r>
                      <a:r>
                        <a:rPr lang="ru-RU" sz="900" dirty="0" err="1" smtClean="0">
                          <a:effectLst/>
                          <a:latin typeface="Times New Roman"/>
                          <a:ea typeface="Times New Roman"/>
                          <a:cs typeface="Times New Roman"/>
                        </a:rPr>
                        <a:t>Краматорская</a:t>
                      </a:r>
                      <a:r>
                        <a:rPr lang="ru-RU" sz="900" dirty="0" smtClean="0">
                          <a:effectLst/>
                          <a:latin typeface="Times New Roman"/>
                          <a:ea typeface="Times New Roman"/>
                          <a:cs typeface="Times New Roman"/>
                        </a:rPr>
                        <a:t>, </a:t>
                      </a:r>
                      <a:r>
                        <a:rPr lang="ru-RU" sz="900" dirty="0" err="1" smtClean="0">
                          <a:effectLst/>
                          <a:latin typeface="Times New Roman"/>
                          <a:ea typeface="Times New Roman"/>
                          <a:cs typeface="Times New Roman"/>
                        </a:rPr>
                        <a:t>Надзянова</a:t>
                      </a:r>
                      <a:r>
                        <a:rPr lang="ru-RU" sz="900" dirty="0" smtClean="0">
                          <a:effectLst/>
                          <a:latin typeface="Times New Roman"/>
                          <a:ea typeface="Times New Roman"/>
                          <a:cs typeface="Times New Roman"/>
                        </a:rPr>
                        <a:t>, Энергетическая (28), Энергетическая 5-й проезд (28В, 28).</a:t>
                      </a:r>
                    </a:p>
                    <a:p>
                      <a:pPr algn="ctr">
                        <a:lnSpc>
                          <a:spcPct val="115000"/>
                        </a:lnSpc>
                        <a:spcAft>
                          <a:spcPts val="0"/>
                        </a:spcAft>
                      </a:pPr>
                      <a:r>
                        <a:rPr lang="ru-RU" sz="900" dirty="0" smtClean="0">
                          <a:effectLst/>
                          <a:latin typeface="Times New Roman"/>
                          <a:ea typeface="Times New Roman"/>
                          <a:cs typeface="Times New Roman"/>
                        </a:rPr>
                        <a:t>Переулки: Воронихина, Трудовой (1 - 29,14 - 44).</a:t>
                      </a:r>
                    </a:p>
                    <a:p>
                      <a:pPr algn="ctr">
                        <a:lnSpc>
                          <a:spcPct val="115000"/>
                        </a:lnSpc>
                        <a:spcAft>
                          <a:spcPts val="0"/>
                        </a:spcAft>
                      </a:pPr>
                      <a:r>
                        <a:rPr lang="ru-RU" sz="900" dirty="0" smtClean="0">
                          <a:effectLst/>
                          <a:latin typeface="Times New Roman"/>
                          <a:ea typeface="Times New Roman"/>
                          <a:cs typeface="Times New Roman"/>
                        </a:rPr>
                        <a:t>Проезды: 2-й Степной, Ритмичный, Саратовский</a:t>
                      </a:r>
                    </a:p>
                    <a:p>
                      <a:pPr algn="ctr">
                        <a:lnSpc>
                          <a:spcPct val="115000"/>
                        </a:lnSpc>
                        <a:spcAft>
                          <a:spcPts val="0"/>
                        </a:spcAft>
                      </a:pPr>
                      <a:r>
                        <a:rPr lang="ru-RU" sz="900" dirty="0" smtClean="0">
                          <a:effectLst/>
                          <a:latin typeface="Times New Roman"/>
                          <a:ea typeface="Times New Roman"/>
                          <a:cs typeface="Times New Roman"/>
                        </a:rPr>
                        <a:t>Садоводческие товарищества: "</a:t>
                      </a:r>
                      <a:r>
                        <a:rPr lang="ru-RU" sz="900" dirty="0" err="1" smtClean="0">
                          <a:effectLst/>
                          <a:latin typeface="Times New Roman"/>
                          <a:ea typeface="Times New Roman"/>
                          <a:cs typeface="Times New Roman"/>
                        </a:rPr>
                        <a:t>Астраханьконсервпром</a:t>
                      </a:r>
                      <a:r>
                        <a:rPr lang="ru-RU" sz="900" dirty="0" smtClean="0">
                          <a:effectLst/>
                          <a:latin typeface="Times New Roman"/>
                          <a:ea typeface="Times New Roman"/>
                          <a:cs typeface="Times New Roman"/>
                        </a:rPr>
                        <a:t>", "Весна-88", "Колос", "Лоза", "Луч-2", "Мелиоратор", "Металлист", "Мечта", "Надежда", "Наука", "Ритм", "Сад", "Строитель", "Строитель-2", "Труд", «Труд-2»</a:t>
                      </a:r>
                      <a:endParaRPr lang="ru-RU" sz="900" dirty="0">
                        <a:effectLst/>
                        <a:latin typeface="Times New Roman"/>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689798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921856945"/>
              </p:ext>
            </p:extLst>
          </p:nvPr>
        </p:nvGraphicFramePr>
        <p:xfrm>
          <a:off x="179511" y="764704"/>
          <a:ext cx="8784977" cy="4420362"/>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Ленинский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№56</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№61, ул. Агрономическая, 15/14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1-я Валдайская, 1-я Соликамская, 2-я Валдайская, 2-я Вольная, 2-я Соликамская, 3-я Валдайская, 3-я Вольная, 4-я Валдайская, 5-я Валдайская, 6-я Валдайская, Волховстроя, Вольная, </a:t>
                      </a:r>
                      <a:r>
                        <a:rPr lang="ru-RU" sz="900" dirty="0" err="1">
                          <a:effectLst/>
                          <a:latin typeface="Times New Roman"/>
                          <a:ea typeface="Times New Roman"/>
                          <a:cs typeface="Times New Roman"/>
                        </a:rPr>
                        <a:t>Днепростроя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Лемисова</a:t>
                      </a:r>
                      <a:r>
                        <a:rPr lang="ru-RU" sz="900" dirty="0">
                          <a:effectLst/>
                          <a:latin typeface="Times New Roman"/>
                          <a:ea typeface="Times New Roman"/>
                          <a:cs typeface="Times New Roman"/>
                        </a:rPr>
                        <a:t> (1 - 127, 2 - 128), Ловецкая, Соликамская (1 - 39), </a:t>
                      </a:r>
                      <a:r>
                        <a:rPr lang="ru-RU" sz="900" dirty="0" err="1">
                          <a:effectLst/>
                          <a:latin typeface="Times New Roman"/>
                          <a:ea typeface="Times New Roman"/>
                          <a:cs typeface="Times New Roman"/>
                        </a:rPr>
                        <a:t>Староверова</a:t>
                      </a:r>
                      <a:r>
                        <a:rPr lang="ru-RU" sz="900" dirty="0">
                          <a:effectLst/>
                          <a:latin typeface="Times New Roman"/>
                          <a:ea typeface="Times New Roman"/>
                          <a:cs typeface="Times New Roman"/>
                        </a:rPr>
                        <a:t> (1 - 97, 2 - 88).</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3-й </a:t>
                      </a:r>
                      <a:r>
                        <a:rPr lang="ru-RU" sz="900" dirty="0" err="1">
                          <a:effectLst/>
                          <a:latin typeface="Times New Roman"/>
                          <a:ea typeface="Times New Roman"/>
                          <a:cs typeface="Times New Roman"/>
                        </a:rPr>
                        <a:t>Лемисова</a:t>
                      </a:r>
                      <a:r>
                        <a:rPr lang="ru-RU" sz="900" dirty="0">
                          <a:effectLst/>
                          <a:latin typeface="Times New Roman"/>
                          <a:ea typeface="Times New Roman"/>
                          <a:cs typeface="Times New Roman"/>
                        </a:rPr>
                        <a:t>, Ловецкий, </a:t>
                      </a:r>
                      <a:r>
                        <a:rPr lang="ru-RU" sz="900" dirty="0" err="1">
                          <a:effectLst/>
                          <a:latin typeface="Times New Roman"/>
                          <a:ea typeface="Times New Roman"/>
                          <a:cs typeface="Times New Roman"/>
                        </a:rPr>
                        <a:t>Староверова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Гороховая, 1-я Гранатовая, 1-я Лучистая, 1-я </a:t>
                      </a:r>
                      <a:r>
                        <a:rPr lang="ru-RU" sz="900" dirty="0" err="1">
                          <a:effectLst/>
                          <a:latin typeface="Times New Roman"/>
                          <a:ea typeface="Times New Roman"/>
                          <a:cs typeface="Times New Roman"/>
                        </a:rPr>
                        <a:t>Турбазовская</a:t>
                      </a:r>
                      <a:r>
                        <a:rPr lang="ru-RU" sz="900" dirty="0">
                          <a:effectLst/>
                          <a:latin typeface="Times New Roman"/>
                          <a:ea typeface="Times New Roman"/>
                          <a:cs typeface="Times New Roman"/>
                        </a:rPr>
                        <a:t>, 2-я Березовая, 2-я Березовая 1-й проезд, 2-я Березовая 2-й проезд, 2-я Березовая 5-й проезд, 2-я Гороховая, 2-я </a:t>
                      </a:r>
                      <a:r>
                        <a:rPr lang="ru-RU" sz="900" dirty="0" err="1">
                          <a:effectLst/>
                          <a:latin typeface="Times New Roman"/>
                          <a:ea typeface="Times New Roman"/>
                          <a:cs typeface="Times New Roman"/>
                        </a:rPr>
                        <a:t>Заслонова</a:t>
                      </a:r>
                      <a:r>
                        <a:rPr lang="ru-RU" sz="900" dirty="0">
                          <a:effectLst/>
                          <a:latin typeface="Times New Roman"/>
                          <a:ea typeface="Times New Roman"/>
                          <a:cs typeface="Times New Roman"/>
                        </a:rPr>
                        <a:t>, 2-я Лучистая, 2-я </a:t>
                      </a:r>
                      <a:r>
                        <a:rPr lang="ru-RU" sz="900" dirty="0" err="1">
                          <a:effectLst/>
                          <a:latin typeface="Times New Roman"/>
                          <a:ea typeface="Times New Roman"/>
                          <a:cs typeface="Times New Roman"/>
                        </a:rPr>
                        <a:t>Турбазовская</a:t>
                      </a:r>
                      <a:r>
                        <a:rPr lang="ru-RU" sz="900" dirty="0">
                          <a:effectLst/>
                          <a:latin typeface="Times New Roman"/>
                          <a:ea typeface="Times New Roman"/>
                          <a:cs typeface="Times New Roman"/>
                        </a:rPr>
                        <a:t>, 3-я Березовая, 4-я Березовая, 4-й проезд, 5-я Березовая, 6-я Березовая, 7-я Березовая, 8-я Березовая, 9-я Березовая, 10-я Березовая, С. Аптекаря, Анисовая, Армейская, Березовая, Винтовая, Гороховая, Гранатовая, Дворцовая, </a:t>
                      </a:r>
                      <a:r>
                        <a:rPr lang="ru-RU" sz="900" dirty="0" err="1">
                          <a:effectLst/>
                          <a:latin typeface="Times New Roman"/>
                          <a:ea typeface="Times New Roman"/>
                          <a:cs typeface="Times New Roman"/>
                        </a:rPr>
                        <a:t>Заслонова</a:t>
                      </a:r>
                      <a:r>
                        <a:rPr lang="ru-RU" sz="900" dirty="0">
                          <a:effectLst/>
                          <a:latin typeface="Times New Roman"/>
                          <a:ea typeface="Times New Roman"/>
                          <a:cs typeface="Times New Roman"/>
                        </a:rPr>
                        <a:t>, </a:t>
                      </a:r>
                      <a:r>
                        <a:rPr lang="ru-RU" sz="900" dirty="0" smtClean="0">
                          <a:effectLst/>
                          <a:latin typeface="Times New Roman"/>
                          <a:ea typeface="Times New Roman"/>
                          <a:cs typeface="Times New Roman"/>
                        </a:rPr>
                        <a:t>Кедровая, </a:t>
                      </a:r>
                      <a:r>
                        <a:rPr lang="ru-RU" sz="900" dirty="0" err="1" smtClean="0">
                          <a:effectLst/>
                          <a:latin typeface="Times New Roman"/>
                          <a:ea typeface="Times New Roman"/>
                          <a:cs typeface="Times New Roman"/>
                        </a:rPr>
                        <a:t>Кустодиева</a:t>
                      </a:r>
                      <a:r>
                        <a:rPr lang="ru-RU" sz="900" dirty="0">
                          <a:effectLst/>
                          <a:latin typeface="Times New Roman"/>
                          <a:ea typeface="Times New Roman"/>
                          <a:cs typeface="Times New Roman"/>
                        </a:rPr>
                        <a:t>, Летняя, Лучевая, Лучистая, М. Тюрина, Малахитовая, Партизанская, Соликамская (40 - 56), </a:t>
                      </a:r>
                      <a:r>
                        <a:rPr lang="ru-RU" sz="900" dirty="0" err="1">
                          <a:effectLst/>
                          <a:latin typeface="Times New Roman"/>
                          <a:ea typeface="Times New Roman"/>
                          <a:cs typeface="Times New Roman"/>
                        </a:rPr>
                        <a:t>Турбазовская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2-я Московская, Московская.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Анисовый, 1-й Березовый, 1-й </a:t>
                      </a:r>
                      <a:r>
                        <a:rPr lang="ru-RU" sz="900" dirty="0" err="1">
                          <a:effectLst/>
                          <a:latin typeface="Times New Roman"/>
                          <a:ea typeface="Times New Roman"/>
                          <a:cs typeface="Times New Roman"/>
                        </a:rPr>
                        <a:t>Турбазовский</a:t>
                      </a:r>
                      <a:r>
                        <a:rPr lang="ru-RU" sz="900" dirty="0">
                          <a:effectLst/>
                          <a:latin typeface="Times New Roman"/>
                          <a:ea typeface="Times New Roman"/>
                          <a:cs typeface="Times New Roman"/>
                        </a:rPr>
                        <a:t>, 2-й Березовый, 2-й Вольный, 2-й Искристый, 2-й </a:t>
                      </a:r>
                      <a:r>
                        <a:rPr lang="ru-RU" sz="900" dirty="0" err="1">
                          <a:effectLst/>
                          <a:latin typeface="Times New Roman"/>
                          <a:ea typeface="Times New Roman"/>
                          <a:cs typeface="Times New Roman"/>
                        </a:rPr>
                        <a:t>Лемисова</a:t>
                      </a:r>
                      <a:r>
                        <a:rPr lang="ru-RU" sz="900" dirty="0">
                          <a:effectLst/>
                          <a:latin typeface="Times New Roman"/>
                          <a:ea typeface="Times New Roman"/>
                          <a:cs typeface="Times New Roman"/>
                        </a:rPr>
                        <a:t>, 2-й Московский, 2-й </a:t>
                      </a:r>
                      <a:r>
                        <a:rPr lang="ru-RU" sz="900" dirty="0" err="1">
                          <a:effectLst/>
                          <a:latin typeface="Times New Roman"/>
                          <a:ea typeface="Times New Roman"/>
                          <a:cs typeface="Times New Roman"/>
                        </a:rPr>
                        <a:t>Перекопский</a:t>
                      </a:r>
                      <a:r>
                        <a:rPr lang="ru-RU" sz="900" dirty="0">
                          <a:effectLst/>
                          <a:latin typeface="Times New Roman"/>
                          <a:ea typeface="Times New Roman"/>
                          <a:cs typeface="Times New Roman"/>
                        </a:rPr>
                        <a:t>, 2-й </a:t>
                      </a:r>
                      <a:r>
                        <a:rPr lang="ru-RU" sz="900" dirty="0" err="1">
                          <a:effectLst/>
                          <a:latin typeface="Times New Roman"/>
                          <a:ea typeface="Times New Roman"/>
                          <a:cs typeface="Times New Roman"/>
                        </a:rPr>
                        <a:t>Турбазовский</a:t>
                      </a:r>
                      <a:r>
                        <a:rPr lang="ru-RU" sz="900" dirty="0">
                          <a:effectLst/>
                          <a:latin typeface="Times New Roman"/>
                          <a:ea typeface="Times New Roman"/>
                          <a:cs typeface="Times New Roman"/>
                        </a:rPr>
                        <a:t>, 3-й Анисовый, 3- й Армейский, 3-й Березовый, 4-й Армейский, 4-й Березовый,4-й </a:t>
                      </a:r>
                      <a:r>
                        <a:rPr lang="ru-RU" sz="900" dirty="0" err="1">
                          <a:effectLst/>
                          <a:latin typeface="Times New Roman"/>
                          <a:ea typeface="Times New Roman"/>
                          <a:cs typeface="Times New Roman"/>
                        </a:rPr>
                        <a:t>Лемисова</a:t>
                      </a:r>
                      <a:r>
                        <a:rPr lang="ru-RU" sz="900" dirty="0">
                          <a:effectLst/>
                          <a:latin typeface="Times New Roman"/>
                          <a:ea typeface="Times New Roman"/>
                          <a:cs typeface="Times New Roman"/>
                        </a:rPr>
                        <a:t>, 5-й Березовый, 7-й Березовый, 8-й Березовый, 9-й Березовый, 10-й Березовый, 11-й Березовый, 12-й Березовый, 13-й Березовый, 14-й Березовый, 15-й Березовый, 16-й Березовый, 17-й Березовый, 18-й Березовый, Армейский, Березовый, Вольный, Гороховый, Искристый, </a:t>
                      </a:r>
                      <a:r>
                        <a:rPr lang="ru-RU" sz="900" dirty="0" err="1">
                          <a:effectLst/>
                          <a:latin typeface="Times New Roman"/>
                          <a:ea typeface="Times New Roman"/>
                          <a:cs typeface="Times New Roman"/>
                        </a:rPr>
                        <a:t>Лемисова</a:t>
                      </a:r>
                      <a:r>
                        <a:rPr lang="ru-RU" sz="900" dirty="0">
                          <a:effectLst/>
                          <a:latin typeface="Times New Roman"/>
                          <a:ea typeface="Times New Roman"/>
                          <a:cs typeface="Times New Roman"/>
                        </a:rPr>
                        <a:t>, Московский, </a:t>
                      </a:r>
                      <a:r>
                        <a:rPr lang="ru-RU" sz="900" dirty="0" err="1">
                          <a:effectLst/>
                          <a:latin typeface="Times New Roman"/>
                          <a:ea typeface="Times New Roman"/>
                          <a:cs typeface="Times New Roman"/>
                        </a:rPr>
                        <a:t>Перекопский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Турбазовский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1-й Арбатский, </a:t>
                      </a:r>
                      <a:r>
                        <a:rPr lang="ru-RU" sz="900" dirty="0" smtClean="0">
                          <a:effectLst/>
                          <a:latin typeface="Times New Roman"/>
                          <a:ea typeface="Times New Roman"/>
                          <a:cs typeface="Times New Roman"/>
                        </a:rPr>
                        <a:t>2-й Арбатский, 3-й </a:t>
                      </a:r>
                      <a:r>
                        <a:rPr lang="ru-RU" sz="900" dirty="0">
                          <a:effectLst/>
                          <a:latin typeface="Times New Roman"/>
                          <a:ea typeface="Times New Roman"/>
                          <a:cs typeface="Times New Roman"/>
                        </a:rPr>
                        <a:t>Березовый, </a:t>
                      </a:r>
                      <a:r>
                        <a:rPr lang="ru-RU" sz="900" dirty="0" smtClean="0">
                          <a:effectLst/>
                          <a:latin typeface="Times New Roman"/>
                          <a:ea typeface="Times New Roman"/>
                          <a:cs typeface="Times New Roman"/>
                        </a:rPr>
                        <a:t>4-й Березовый, Бризовый</a:t>
                      </a:r>
                      <a:r>
                        <a:rPr lang="ru-RU" sz="900" dirty="0">
                          <a:effectLst/>
                          <a:latin typeface="Times New Roman"/>
                          <a:ea typeface="Times New Roman"/>
                          <a:cs typeface="Times New Roman"/>
                        </a:rPr>
                        <a:t>, Ветреный, Изобильный, Туманный, Янтарный.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"Армеец", "Веснянка", "Дружба", "Звездочка", "Луч", "Первомайское", "Садовод", "Теплый стан", "Электрик", "Электрон", "Элита", "Эра".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Агрономическая, </a:t>
                      </a:r>
                      <a:r>
                        <a:rPr lang="ru-RU" sz="900" dirty="0" err="1">
                          <a:effectLst/>
                          <a:latin typeface="Times New Roman"/>
                          <a:ea typeface="Times New Roman"/>
                          <a:cs typeface="Times New Roman"/>
                        </a:rPr>
                        <a:t>Атарбекова</a:t>
                      </a:r>
                      <a:r>
                        <a:rPr lang="ru-RU" sz="900" dirty="0">
                          <a:effectLst/>
                          <a:latin typeface="Times New Roman"/>
                          <a:ea typeface="Times New Roman"/>
                          <a:cs typeface="Times New Roman"/>
                        </a:rPr>
                        <a:t>, Войкова (1 - 61), Индустриальная, </a:t>
                      </a:r>
                      <a:r>
                        <a:rPr lang="ru-RU" sz="900" dirty="0" err="1">
                          <a:effectLst/>
                          <a:latin typeface="Times New Roman"/>
                          <a:ea typeface="Times New Roman"/>
                          <a:cs typeface="Times New Roman"/>
                        </a:rPr>
                        <a:t>К.Цеткин</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Карачинская</a:t>
                      </a:r>
                      <a:r>
                        <a:rPr lang="ru-RU" sz="900" dirty="0">
                          <a:effectLst/>
                          <a:latin typeface="Times New Roman"/>
                          <a:ea typeface="Times New Roman"/>
                          <a:cs typeface="Times New Roman"/>
                        </a:rPr>
                        <a:t>, Колумба (1 - 59, 2 - 62), Колхозная, </a:t>
                      </a:r>
                      <a:r>
                        <a:rPr lang="ru-RU" sz="900" dirty="0" err="1">
                          <a:effectLst/>
                          <a:latin typeface="Times New Roman"/>
                          <a:ea typeface="Times New Roman"/>
                          <a:cs typeface="Times New Roman"/>
                        </a:rPr>
                        <a:t>Кошманова</a:t>
                      </a:r>
                      <a:r>
                        <a:rPr lang="ru-RU" sz="900" dirty="0">
                          <a:effectLst/>
                          <a:latin typeface="Times New Roman"/>
                          <a:ea typeface="Times New Roman"/>
                          <a:cs typeface="Times New Roman"/>
                        </a:rPr>
                        <a:t>, Красина, Наб. Тимирязева (1 - 98), Революционная (1 - 68), </a:t>
                      </a:r>
                      <a:r>
                        <a:rPr lang="ru-RU" sz="900" dirty="0" err="1">
                          <a:effectLst/>
                          <a:latin typeface="Times New Roman"/>
                          <a:ea typeface="Times New Roman"/>
                          <a:cs typeface="Times New Roman"/>
                        </a:rPr>
                        <a:t>Свободинская</a:t>
                      </a:r>
                      <a:r>
                        <a:rPr lang="ru-RU" sz="900" dirty="0">
                          <a:effectLst/>
                          <a:latin typeface="Times New Roman"/>
                          <a:ea typeface="Times New Roman"/>
                          <a:cs typeface="Times New Roman"/>
                        </a:rPr>
                        <a:t>, Сибирская, </a:t>
                      </a:r>
                      <a:r>
                        <a:rPr lang="ru-RU" sz="900" dirty="0" err="1">
                          <a:effectLst/>
                          <a:latin typeface="Times New Roman"/>
                          <a:ea typeface="Times New Roman"/>
                          <a:cs typeface="Times New Roman"/>
                        </a:rPr>
                        <a:t>Соймонова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Тракторстроя</a:t>
                      </a:r>
                      <a:r>
                        <a:rPr lang="ru-RU" sz="900" dirty="0">
                          <a:effectLst/>
                          <a:latin typeface="Times New Roman"/>
                          <a:ea typeface="Times New Roman"/>
                          <a:cs typeface="Times New Roman"/>
                        </a:rPr>
                        <a:t>, Трудфронта, Федеративная, Фрунзе, </a:t>
                      </a:r>
                      <a:r>
                        <a:rPr lang="ru-RU" sz="900" dirty="0" err="1">
                          <a:effectLst/>
                          <a:latin typeface="Times New Roman"/>
                          <a:ea typeface="Times New Roman"/>
                          <a:cs typeface="Times New Roman"/>
                        </a:rPr>
                        <a:t>Цюрупы</a:t>
                      </a:r>
                      <a:r>
                        <a:rPr lang="ru-RU" sz="900" dirty="0">
                          <a:effectLst/>
                          <a:latin typeface="Times New Roman"/>
                          <a:ea typeface="Times New Roman"/>
                          <a:cs typeface="Times New Roman"/>
                        </a:rPr>
                        <a:t> (1 - 83, 2 - 70).</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a:t>
                      </a:r>
                      <a:r>
                        <a:rPr lang="ru-RU" sz="900" dirty="0" err="1">
                          <a:effectLst/>
                          <a:latin typeface="Times New Roman"/>
                          <a:ea typeface="Times New Roman"/>
                          <a:cs typeface="Times New Roman"/>
                        </a:rPr>
                        <a:t>Атарбекова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a:t>
                      </a:r>
                      <a:r>
                        <a:rPr lang="ru-RU" sz="900" dirty="0" err="1">
                          <a:effectLst/>
                          <a:latin typeface="Times New Roman"/>
                          <a:ea typeface="Times New Roman"/>
                          <a:cs typeface="Times New Roman"/>
                        </a:rPr>
                        <a:t>Атарбекова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Атарбекова</a:t>
                      </a:r>
                      <a:r>
                        <a:rPr lang="ru-RU" sz="900" dirty="0">
                          <a:effectLst/>
                          <a:latin typeface="Times New Roman"/>
                          <a:ea typeface="Times New Roman"/>
                          <a:cs typeface="Times New Roman"/>
                        </a:rPr>
                        <a:t>, Бабкина, </a:t>
                      </a:r>
                      <a:r>
                        <a:rPr lang="ru-RU" sz="900" dirty="0" err="1">
                          <a:effectLst/>
                          <a:latin typeface="Times New Roman"/>
                          <a:ea typeface="Times New Roman"/>
                          <a:cs typeface="Times New Roman"/>
                        </a:rPr>
                        <a:t>Плавецкий</a:t>
                      </a:r>
                      <a:r>
                        <a:rPr lang="ru-RU" sz="900" dirty="0">
                          <a:effectLst/>
                          <a:latin typeface="Times New Roman"/>
                          <a:ea typeface="Times New Roman"/>
                          <a:cs typeface="Times New Roman"/>
                        </a:rPr>
                        <a:t>, Причальный, Промысловый, Тимирязева, </a:t>
                      </a:r>
                      <a:r>
                        <a:rPr lang="ru-RU" sz="900" dirty="0" err="1">
                          <a:effectLst/>
                          <a:latin typeface="Times New Roman"/>
                          <a:ea typeface="Times New Roman"/>
                          <a:cs typeface="Times New Roman"/>
                        </a:rPr>
                        <a:t>Тракторстроя</a:t>
                      </a:r>
                      <a:r>
                        <a:rPr lang="ru-RU" sz="900" dirty="0">
                          <a:effectLst/>
                          <a:latin typeface="Times New Roman"/>
                          <a:ea typeface="Times New Roman"/>
                          <a:cs typeface="Times New Roman"/>
                        </a:rPr>
                        <a:t>.</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417984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696780674"/>
              </p:ext>
            </p:extLst>
          </p:nvPr>
        </p:nvGraphicFramePr>
        <p:xfrm>
          <a:off x="179511" y="764704"/>
          <a:ext cx="8784977" cy="4578096"/>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Ленинский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№57</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ООШ №3,  ул. Дальняя, 91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2-я Войкова, 2-я Онежская (1-15, 2-36), Валдайская (1 - 65), Войкова (63 - 229, 64 - 210), Дальняя (2 - 88, кроме 88А, 88Б, 88В, 88Г), Кавказская (1 - 32), Кавказская 1-й проезд, Кавказская 2-й проезд, Колумба (61 - 185, 64 - 220), Ладожская, Наб. Тимирязева (99 - 257), Новороссийская (1 - 31), Норильская, Революционная (69 - 120), </a:t>
                      </a:r>
                      <a:r>
                        <a:rPr lang="ru-RU" sz="900" dirty="0" err="1">
                          <a:effectLst/>
                          <a:latin typeface="Times New Roman"/>
                          <a:ea typeface="Times New Roman"/>
                          <a:cs typeface="Times New Roman"/>
                        </a:rPr>
                        <a:t>Цюрупы</a:t>
                      </a:r>
                      <a:r>
                        <a:rPr lang="ru-RU" sz="900" dirty="0">
                          <a:effectLst/>
                          <a:latin typeface="Times New Roman"/>
                          <a:ea typeface="Times New Roman"/>
                          <a:cs typeface="Times New Roman"/>
                        </a:rPr>
                        <a:t> (85 - 93, 72 - 108).</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Тимирязева.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Соликамский, 2-й Набережный, 2-й Соликамский, 2-й </a:t>
                      </a:r>
                      <a:r>
                        <a:rPr lang="ru-RU" sz="900" dirty="0" err="1">
                          <a:effectLst/>
                          <a:latin typeface="Times New Roman"/>
                          <a:ea typeface="Times New Roman"/>
                          <a:cs typeface="Times New Roman"/>
                        </a:rPr>
                        <a:t>Староверова</a:t>
                      </a:r>
                      <a:r>
                        <a:rPr lang="ru-RU" sz="900" dirty="0">
                          <a:effectLst/>
                          <a:latin typeface="Times New Roman"/>
                          <a:ea typeface="Times New Roman"/>
                          <a:cs typeface="Times New Roman"/>
                        </a:rPr>
                        <a:t>, 5-й Набережный, 6-й Набережный, 7-й Набережный, Войкова, Набережный, Соликамский.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Соликамский.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Болдинская, 1-я Нерчинская, 1-я Новороссийская, 2-я Онежская (17 - 75, 38 - 104), Болдинская, Винницкая, Дальняя (3 - 69), Кавказская (33 - 94), Кавказская 3-й проезд, Кавказская 4-й проезд, Кавказская 5-й проезд, Кавказская 6-й проезд, </a:t>
                      </a:r>
                      <a:r>
                        <a:rPr lang="ru-RU" sz="900" dirty="0" err="1">
                          <a:effectLst/>
                          <a:latin typeface="Times New Roman"/>
                          <a:ea typeface="Times New Roman"/>
                          <a:cs typeface="Times New Roman"/>
                        </a:rPr>
                        <a:t>Лемисова</a:t>
                      </a:r>
                      <a:r>
                        <a:rPr lang="ru-RU" sz="900" dirty="0">
                          <a:effectLst/>
                          <a:latin typeface="Times New Roman"/>
                          <a:ea typeface="Times New Roman"/>
                          <a:cs typeface="Times New Roman"/>
                        </a:rPr>
                        <a:t> (129 - 191, 130 - </a:t>
                      </a:r>
                      <a:r>
                        <a:rPr lang="ru-RU" sz="900" dirty="0" smtClean="0">
                          <a:effectLst/>
                          <a:latin typeface="Times New Roman"/>
                          <a:ea typeface="Times New Roman"/>
                          <a:cs typeface="Times New Roman"/>
                        </a:rPr>
                        <a:t>198), </a:t>
                      </a:r>
                      <a:r>
                        <a:rPr lang="ru-RU" sz="900" dirty="0">
                          <a:effectLst/>
                          <a:latin typeface="Times New Roman"/>
                          <a:ea typeface="Times New Roman"/>
                          <a:cs typeface="Times New Roman"/>
                        </a:rPr>
                        <a:t>Нерчинская (1 - 55, 2 - 84), Новороссийская (32 - 92), </a:t>
                      </a:r>
                      <a:r>
                        <a:rPr lang="ru-RU" sz="900" dirty="0" err="1">
                          <a:effectLst/>
                          <a:latin typeface="Times New Roman"/>
                          <a:ea typeface="Times New Roman"/>
                          <a:cs typeface="Times New Roman"/>
                        </a:rPr>
                        <a:t>Староверова</a:t>
                      </a:r>
                      <a:r>
                        <a:rPr lang="ru-RU" sz="900" dirty="0">
                          <a:effectLst/>
                          <a:latin typeface="Times New Roman"/>
                          <a:ea typeface="Times New Roman"/>
                          <a:cs typeface="Times New Roman"/>
                        </a:rPr>
                        <a:t> (99 - 189, 90 - 188), Таганрогская, Целинная.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Новороссийский, Таганрогский.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2-я Болдинская, 2-я Онежская (77 </a:t>
                      </a:r>
                      <a:r>
                        <a:rPr lang="ru-RU" sz="900">
                          <a:effectLst/>
                          <a:latin typeface="Times New Roman"/>
                          <a:ea typeface="Times New Roman"/>
                          <a:cs typeface="Times New Roman"/>
                        </a:rPr>
                        <a:t>- </a:t>
                      </a:r>
                      <a:r>
                        <a:rPr lang="ru-RU" sz="900" smtClean="0">
                          <a:effectLst/>
                          <a:latin typeface="Times New Roman"/>
                          <a:ea typeface="Times New Roman"/>
                          <a:cs typeface="Times New Roman"/>
                        </a:rPr>
                        <a:t>131, </a:t>
                      </a:r>
                      <a:r>
                        <a:rPr lang="ru-RU" sz="900" dirty="0">
                          <a:effectLst/>
                          <a:latin typeface="Times New Roman"/>
                          <a:ea typeface="Times New Roman"/>
                          <a:cs typeface="Times New Roman"/>
                        </a:rPr>
                        <a:t>106 - 168), Аксарайская, Алтайская, Валдайская (66 - 127), Войкова (231 - 245, 212 - 228), Дальняя (88А, 88Б, 88В, 88Г, 90 - 128), Кавказская (95 - 161, 96 - 150), Кавказская 7-й проезд, Кавказская 8-й проезд, Колумба (187 - 205, 222 - 238), Нерчинская (57 - 101, 86 - 140), Новороссийская (93 - 149), Онежская, Полевая, Сельскохозяйственная, </a:t>
                      </a:r>
                      <a:r>
                        <a:rPr lang="ru-RU" sz="900" dirty="0" err="1">
                          <a:effectLst/>
                          <a:latin typeface="Times New Roman"/>
                          <a:ea typeface="Times New Roman"/>
                          <a:cs typeface="Times New Roman"/>
                        </a:rPr>
                        <a:t>Староверова</a:t>
                      </a:r>
                      <a:r>
                        <a:rPr lang="ru-RU" sz="900" dirty="0">
                          <a:effectLst/>
                          <a:latin typeface="Times New Roman"/>
                          <a:ea typeface="Times New Roman"/>
                          <a:cs typeface="Times New Roman"/>
                        </a:rPr>
                        <a:t> (190 - 240).</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Нерчинский, 2-й Самойлова, Аксарайский, Липецкий, Нерчинский, Онежский.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№58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№66, ул.Косм.В.Комарова, 53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1-Запорожская, 1-я Нагорная, </a:t>
                      </a:r>
                      <a:r>
                        <a:rPr lang="ru-RU" sz="900" dirty="0" err="1">
                          <a:effectLst/>
                          <a:latin typeface="Times New Roman"/>
                          <a:ea typeface="Times New Roman"/>
                          <a:cs typeface="Times New Roman"/>
                        </a:rPr>
                        <a:t>Балхашская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Бирюсинская</a:t>
                      </a:r>
                      <a:r>
                        <a:rPr lang="ru-RU" sz="900" dirty="0">
                          <a:effectLst/>
                          <a:latin typeface="Times New Roman"/>
                          <a:ea typeface="Times New Roman"/>
                          <a:cs typeface="Times New Roman"/>
                        </a:rPr>
                        <a:t>, Запорожская, Латвийская, Медиков, Наб. реки Прямая </a:t>
                      </a:r>
                      <a:r>
                        <a:rPr lang="ru-RU" sz="900" dirty="0" err="1">
                          <a:effectLst/>
                          <a:latin typeface="Times New Roman"/>
                          <a:ea typeface="Times New Roman"/>
                          <a:cs typeface="Times New Roman"/>
                        </a:rPr>
                        <a:t>Болда</a:t>
                      </a:r>
                      <a:r>
                        <a:rPr lang="ru-RU" sz="900" dirty="0">
                          <a:effectLst/>
                          <a:latin typeface="Times New Roman"/>
                          <a:ea typeface="Times New Roman"/>
                          <a:cs typeface="Times New Roman"/>
                        </a:rPr>
                        <a:t>, Нагорная, Славянская, Фабричная.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Славянская.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Алуштинский</a:t>
                      </a:r>
                      <a:r>
                        <a:rPr lang="ru-RU" sz="900" dirty="0">
                          <a:effectLst/>
                          <a:latin typeface="Times New Roman"/>
                          <a:ea typeface="Times New Roman"/>
                          <a:cs typeface="Times New Roman"/>
                        </a:rPr>
                        <a:t>, Нагорный.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2-я Мелитопольская, Азербайджанская, Достоевского, </a:t>
                      </a:r>
                      <a:r>
                        <a:rPr lang="ru-RU" sz="900" dirty="0" err="1">
                          <a:effectLst/>
                          <a:latin typeface="Times New Roman"/>
                          <a:ea typeface="Times New Roman"/>
                          <a:cs typeface="Times New Roman"/>
                        </a:rPr>
                        <a:t>Ейская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Книпович</a:t>
                      </a:r>
                      <a:r>
                        <a:rPr lang="ru-RU" sz="900" dirty="0">
                          <a:effectLst/>
                          <a:latin typeface="Times New Roman"/>
                          <a:ea typeface="Times New Roman"/>
                          <a:cs typeface="Times New Roman"/>
                        </a:rPr>
                        <a:t>, Косм. </a:t>
                      </a:r>
                      <a:r>
                        <a:rPr lang="ru-RU" sz="900" dirty="0" err="1">
                          <a:effectLst/>
                          <a:latin typeface="Times New Roman"/>
                          <a:ea typeface="Times New Roman"/>
                          <a:cs typeface="Times New Roman"/>
                        </a:rPr>
                        <a:t>В.Комарова</a:t>
                      </a:r>
                      <a:r>
                        <a:rPr lang="ru-RU" sz="900" dirty="0">
                          <a:effectLst/>
                          <a:latin typeface="Times New Roman"/>
                          <a:ea typeface="Times New Roman"/>
                          <a:cs typeface="Times New Roman"/>
                        </a:rPr>
                        <a:t> (1-55, 2-78), </a:t>
                      </a:r>
                      <a:r>
                        <a:rPr lang="ru-RU" sz="900" dirty="0" err="1">
                          <a:effectLst/>
                          <a:latin typeface="Times New Roman"/>
                          <a:ea typeface="Times New Roman"/>
                          <a:cs typeface="Times New Roman"/>
                        </a:rPr>
                        <a:t>Кр.Рыбак</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Краснопитерская</a:t>
                      </a:r>
                      <a:r>
                        <a:rPr lang="ru-RU" sz="900" dirty="0">
                          <a:effectLst/>
                          <a:latin typeface="Times New Roman"/>
                          <a:ea typeface="Times New Roman"/>
                          <a:cs typeface="Times New Roman"/>
                        </a:rPr>
                        <a:t> (1-75, 2-80), Луганская, Мариупольская, Мелитопольская, Наб. Казачьего ерика (1-83, 2-74), Очаковская, Приволжская, </a:t>
                      </a:r>
                      <a:r>
                        <a:rPr lang="ru-RU" sz="900" dirty="0" err="1">
                          <a:effectLst/>
                          <a:latin typeface="Times New Roman"/>
                          <a:ea typeface="Times New Roman"/>
                          <a:cs typeface="Times New Roman"/>
                        </a:rPr>
                        <a:t>Ст.Разина</a:t>
                      </a:r>
                      <a:r>
                        <a:rPr lang="ru-RU" sz="900" dirty="0">
                          <a:effectLst/>
                          <a:latin typeface="Times New Roman"/>
                          <a:ea typeface="Times New Roman"/>
                          <a:cs typeface="Times New Roman"/>
                        </a:rPr>
                        <a:t>, Туапсинская, </a:t>
                      </a:r>
                      <a:r>
                        <a:rPr lang="ru-RU" sz="900" dirty="0" err="1">
                          <a:effectLst/>
                          <a:latin typeface="Times New Roman"/>
                          <a:ea typeface="Times New Roman"/>
                          <a:cs typeface="Times New Roman"/>
                        </a:rPr>
                        <a:t>Эльбрусская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Азербайджанский, Кооперативный.</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76582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645290093"/>
              </p:ext>
            </p:extLst>
          </p:nvPr>
        </p:nvGraphicFramePr>
        <p:xfrm>
          <a:off x="179511" y="764704"/>
          <a:ext cx="8784977" cy="5997702"/>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Номер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Учреждения, на базе которых создаются СЭП</a:t>
                      </a:r>
                      <a:endParaRPr lang="ru-RU"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0000"/>
                          </a:solidFill>
                          <a:effectLst/>
                          <a:latin typeface="Times New Roman"/>
                          <a:ea typeface="Times New Roman"/>
                        </a:rPr>
                        <a:t>Адреса, закрепленные за СЭП</a:t>
                      </a:r>
                      <a:endParaRPr lang="ru-RU" sz="10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Ленинский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№60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№71, ул. Щукина, 79</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1-я Набережная, 1-я Пархоменко, 2-я Пархоменко (1 - 57, 2 - 54), 3-я Пархоменко (1 - 38), Артемьевых (1 - 95), Владимировская, </a:t>
                      </a:r>
                      <a:r>
                        <a:rPr lang="ru-RU" sz="900" dirty="0" err="1">
                          <a:effectLst/>
                          <a:latin typeface="Times New Roman"/>
                          <a:ea typeface="Times New Roman"/>
                          <a:cs typeface="Times New Roman"/>
                        </a:rPr>
                        <a:t>Калустиноярская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Карагалинская</a:t>
                      </a:r>
                      <a:r>
                        <a:rPr lang="ru-RU" sz="900" dirty="0">
                          <a:effectLst/>
                          <a:latin typeface="Times New Roman"/>
                          <a:ea typeface="Times New Roman"/>
                          <a:cs typeface="Times New Roman"/>
                        </a:rPr>
                        <a:t> (1 - 93, 2 - 66), Краснознаменная (1 - 77, 2 - 92), Криворотова (1 - 91, 2 - 68), Пархоменко (1 - 79, 2 - 76), Руднева, Щукина (1 - 77, 2 - 86).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Самойлова, 3-й Самойлова, Артемьевых, </a:t>
                      </a:r>
                      <a:r>
                        <a:rPr lang="ru-RU" sz="900" dirty="0" err="1">
                          <a:effectLst/>
                          <a:latin typeface="Times New Roman"/>
                          <a:ea typeface="Times New Roman"/>
                          <a:cs typeface="Times New Roman"/>
                        </a:rPr>
                        <a:t>Варенцовой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Владимировский</a:t>
                      </a:r>
                      <a:r>
                        <a:rPr lang="ru-RU" sz="900" dirty="0">
                          <a:effectLst/>
                          <a:latin typeface="Times New Roman"/>
                          <a:ea typeface="Times New Roman"/>
                          <a:cs typeface="Times New Roman"/>
                        </a:rPr>
                        <a:t>, Колхозный, Комсомольский, Красноармейский, </a:t>
                      </a:r>
                      <a:r>
                        <a:rPr lang="ru-RU" sz="900" dirty="0" err="1">
                          <a:effectLst/>
                          <a:latin typeface="Times New Roman"/>
                          <a:ea typeface="Times New Roman"/>
                          <a:cs typeface="Times New Roman"/>
                        </a:rPr>
                        <a:t>Нариманова</a:t>
                      </a:r>
                      <a:r>
                        <a:rPr lang="ru-RU" sz="900" dirty="0">
                          <a:effectLst/>
                          <a:latin typeface="Times New Roman"/>
                          <a:ea typeface="Times New Roman"/>
                          <a:cs typeface="Times New Roman"/>
                        </a:rPr>
                        <a:t>, Пархоменко, Пришвина, Руднева, Самойлова.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a:t>
                      </a:r>
                      <a:r>
                        <a:rPr lang="ru-RU" sz="900" dirty="0" err="1">
                          <a:effectLst/>
                          <a:latin typeface="Times New Roman"/>
                          <a:ea typeface="Times New Roman"/>
                          <a:cs typeface="Times New Roman"/>
                        </a:rPr>
                        <a:t>Капустинская</a:t>
                      </a:r>
                      <a:r>
                        <a:rPr lang="ru-RU" sz="900" dirty="0">
                          <a:effectLst/>
                          <a:latin typeface="Times New Roman"/>
                          <a:ea typeface="Times New Roman"/>
                          <a:cs typeface="Times New Roman"/>
                        </a:rPr>
                        <a:t>, 1-я Смородиновая, 1-я Фруктовая, 2-я </a:t>
                      </a:r>
                      <a:r>
                        <a:rPr lang="ru-RU" sz="900" dirty="0" err="1">
                          <a:effectLst/>
                          <a:latin typeface="Times New Roman"/>
                          <a:ea typeface="Times New Roman"/>
                          <a:cs typeface="Times New Roman"/>
                        </a:rPr>
                        <a:t>Капустинская</a:t>
                      </a:r>
                      <a:r>
                        <a:rPr lang="ru-RU" sz="900" dirty="0">
                          <a:effectLst/>
                          <a:latin typeface="Times New Roman"/>
                          <a:ea typeface="Times New Roman"/>
                          <a:cs typeface="Times New Roman"/>
                        </a:rPr>
                        <a:t>, 2-я Пархоменко (59 - 133, 56 - 122), 2-я Фруктовая, 3-я Изыскателей, 3-я </a:t>
                      </a:r>
                      <a:r>
                        <a:rPr lang="ru-RU" sz="900" dirty="0" err="1">
                          <a:effectLst/>
                          <a:latin typeface="Times New Roman"/>
                          <a:ea typeface="Times New Roman"/>
                          <a:cs typeface="Times New Roman"/>
                        </a:rPr>
                        <a:t>Капустинская</a:t>
                      </a:r>
                      <a:r>
                        <a:rPr lang="ru-RU" sz="900" dirty="0">
                          <a:effectLst/>
                          <a:latin typeface="Times New Roman"/>
                          <a:ea typeface="Times New Roman"/>
                          <a:cs typeface="Times New Roman"/>
                        </a:rPr>
                        <a:t>, 3-я Пархоменко (39 - 116), 3-я Фруктовая, 4-я Смородиновая, 4-я Фруктовая, Артемьевых (97 - 239), Благовещенская, Брянская, </a:t>
                      </a:r>
                      <a:r>
                        <a:rPr lang="ru-RU" sz="900" dirty="0" err="1">
                          <a:effectLst/>
                          <a:latin typeface="Times New Roman"/>
                          <a:ea typeface="Times New Roman"/>
                          <a:cs typeface="Times New Roman"/>
                        </a:rPr>
                        <a:t>Капустинская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Карагалинская</a:t>
                      </a:r>
                      <a:r>
                        <a:rPr lang="ru-RU" sz="900" dirty="0">
                          <a:effectLst/>
                          <a:latin typeface="Times New Roman"/>
                          <a:ea typeface="Times New Roman"/>
                          <a:cs typeface="Times New Roman"/>
                        </a:rPr>
                        <a:t> (95 - 193, 68 - 168), </a:t>
                      </a:r>
                      <a:r>
                        <a:rPr lang="ru-RU" sz="900" dirty="0" smtClean="0">
                          <a:effectLst/>
                          <a:latin typeface="Times New Roman"/>
                          <a:ea typeface="Times New Roman"/>
                          <a:cs typeface="Times New Roman"/>
                        </a:rPr>
                        <a:t>Коралловая, Краснознаменная </a:t>
                      </a:r>
                      <a:r>
                        <a:rPr lang="ru-RU" sz="900" dirty="0">
                          <a:effectLst/>
                          <a:latin typeface="Times New Roman"/>
                          <a:ea typeface="Times New Roman"/>
                          <a:cs typeface="Times New Roman"/>
                        </a:rPr>
                        <a:t>(79 - 115, 94 - 120), Криворотова (93 - 197, 70 - </a:t>
                      </a:r>
                      <a:r>
                        <a:rPr lang="ru-RU" sz="900" dirty="0" smtClean="0">
                          <a:effectLst/>
                          <a:latin typeface="Times New Roman"/>
                          <a:ea typeface="Times New Roman"/>
                          <a:cs typeface="Times New Roman"/>
                        </a:rPr>
                        <a:t>148), </a:t>
                      </a:r>
                      <a:r>
                        <a:rPr lang="ru-RU" sz="900" dirty="0">
                          <a:effectLst/>
                          <a:latin typeface="Times New Roman"/>
                          <a:ea typeface="Times New Roman"/>
                          <a:cs typeface="Times New Roman"/>
                        </a:rPr>
                        <a:t>Омская, Пархоменко (81 - 167, 78 - </a:t>
                      </a:r>
                      <a:r>
                        <a:rPr lang="ru-RU" sz="900" dirty="0" smtClean="0">
                          <a:effectLst/>
                          <a:latin typeface="Times New Roman"/>
                          <a:ea typeface="Times New Roman"/>
                          <a:cs typeface="Times New Roman"/>
                        </a:rPr>
                        <a:t>158), </a:t>
                      </a:r>
                      <a:r>
                        <a:rPr lang="ru-RU" sz="900" dirty="0">
                          <a:effectLst/>
                          <a:latin typeface="Times New Roman"/>
                          <a:ea typeface="Times New Roman"/>
                          <a:cs typeface="Times New Roman"/>
                        </a:rPr>
                        <a:t>Смородиновая, </a:t>
                      </a:r>
                      <a:r>
                        <a:rPr lang="ru-RU" sz="900" dirty="0" err="1">
                          <a:effectLst/>
                          <a:latin typeface="Times New Roman"/>
                          <a:ea typeface="Times New Roman"/>
                          <a:cs typeface="Times New Roman"/>
                        </a:rPr>
                        <a:t>Томотская</a:t>
                      </a:r>
                      <a:r>
                        <a:rPr lang="ru-RU" sz="900" dirty="0">
                          <a:effectLst/>
                          <a:latin typeface="Times New Roman"/>
                          <a:ea typeface="Times New Roman"/>
                          <a:cs typeface="Times New Roman"/>
                        </a:rPr>
                        <a:t>, Фруктовая, Щукина (81 - 189, 88 - 200), </a:t>
                      </a:r>
                      <a:r>
                        <a:rPr lang="ru-RU" sz="900" dirty="0" err="1">
                          <a:effectLst/>
                          <a:latin typeface="Times New Roman"/>
                          <a:ea typeface="Times New Roman"/>
                          <a:cs typeface="Times New Roman"/>
                        </a:rPr>
                        <a:t>Яксатовская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smtClean="0">
                          <a:effectLst/>
                          <a:latin typeface="Times New Roman"/>
                          <a:ea typeface="Times New Roman"/>
                          <a:cs typeface="Times New Roman"/>
                        </a:rPr>
                        <a:t>Проезды: 1-й Латинский, 1-й Лечебный, 2-й Латинский, 2-й Лечебный, 3-й Латинский, 3-й Лечебный, 6-й Фруктовый, Благовещенский, Лечебный, Нерушимый.</a:t>
                      </a:r>
                    </a:p>
                    <a:p>
                      <a:pPr algn="ctr">
                        <a:lnSpc>
                          <a:spcPct val="115000"/>
                        </a:lnSpc>
                        <a:spcAft>
                          <a:spcPts val="0"/>
                        </a:spcAft>
                      </a:pPr>
                      <a:r>
                        <a:rPr lang="ru-RU" sz="900" dirty="0" smtClean="0">
                          <a:effectLst/>
                          <a:latin typeface="Times New Roman"/>
                          <a:ea typeface="Times New Roman"/>
                          <a:cs typeface="Times New Roman"/>
                        </a:rPr>
                        <a:t>Переулки</a:t>
                      </a:r>
                      <a:r>
                        <a:rPr lang="ru-RU" sz="900" dirty="0">
                          <a:effectLst/>
                          <a:latin typeface="Times New Roman"/>
                          <a:ea typeface="Times New Roman"/>
                          <a:cs typeface="Times New Roman"/>
                        </a:rPr>
                        <a:t>: 2-й Белый, 3-й Гончарова, 3-й Изыскателей, Белый, Брянский, Гончарова, Тупиковый, </a:t>
                      </a:r>
                      <a:r>
                        <a:rPr lang="ru-RU" sz="900" dirty="0" err="1">
                          <a:effectLst/>
                          <a:latin typeface="Times New Roman"/>
                          <a:ea typeface="Times New Roman"/>
                          <a:cs typeface="Times New Roman"/>
                        </a:rPr>
                        <a:t>Яксатовский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"Болдинское", "Восток-1", "</a:t>
                      </a:r>
                      <a:r>
                        <a:rPr lang="ru-RU" sz="900" dirty="0" err="1">
                          <a:effectLst/>
                          <a:latin typeface="Times New Roman"/>
                          <a:ea typeface="Times New Roman"/>
                          <a:cs typeface="Times New Roman"/>
                        </a:rPr>
                        <a:t>Ивушка</a:t>
                      </a:r>
                      <a:r>
                        <a:rPr lang="ru-RU" sz="900" dirty="0">
                          <a:effectLst/>
                          <a:latin typeface="Times New Roman"/>
                          <a:ea typeface="Times New Roman"/>
                          <a:cs typeface="Times New Roman"/>
                        </a:rPr>
                        <a:t>", "Изыскатель", "Лилия", "Монолит", "Отдых", "Портовик", "Прожектор", "Тополек", "Трикотажник-3", "Яблонька".</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dirty="0">
                          <a:effectLst/>
                          <a:latin typeface="Times New Roman"/>
                          <a:ea typeface="Times New Roman"/>
                          <a:cs typeface="Times New Roman"/>
                        </a:rPr>
                        <a:t>СЭП №61</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№39,  ул. Косм. В. Комарова, 154А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Косм. В. Комарова </a:t>
                      </a:r>
                      <a:r>
                        <a:rPr lang="ru-RU" sz="900" dirty="0" smtClean="0">
                          <a:effectLst/>
                          <a:latin typeface="Times New Roman"/>
                          <a:ea typeface="Times New Roman"/>
                          <a:cs typeface="Times New Roman"/>
                        </a:rPr>
                        <a:t>(59Б, 61</a:t>
                      </a:r>
                      <a:r>
                        <a:rPr lang="ru-RU" sz="900" dirty="0">
                          <a:effectLst/>
                          <a:latin typeface="Times New Roman"/>
                          <a:ea typeface="Times New Roman"/>
                          <a:cs typeface="Times New Roman"/>
                        </a:rPr>
                        <a:t>, 63, 65, 65А, 80 - 130), </a:t>
                      </a:r>
                      <a:r>
                        <a:rPr lang="ru-RU" sz="900" dirty="0" err="1">
                          <a:effectLst/>
                          <a:latin typeface="Times New Roman"/>
                          <a:ea typeface="Times New Roman"/>
                          <a:cs typeface="Times New Roman"/>
                        </a:rPr>
                        <a:t>Краснопитерская</a:t>
                      </a:r>
                      <a:r>
                        <a:rPr lang="ru-RU" sz="900" dirty="0">
                          <a:effectLst/>
                          <a:latin typeface="Times New Roman"/>
                          <a:ea typeface="Times New Roman"/>
                          <a:cs typeface="Times New Roman"/>
                        </a:rPr>
                        <a:t> (77 - 115, 82 - 136), Наб. Казачьего ерика (85 - 145, 76 - 102), Украинская.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Аджарский.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Косм. </a:t>
                      </a:r>
                      <a:r>
                        <a:rPr lang="ru-RU" sz="900" dirty="0" err="1">
                          <a:effectLst/>
                          <a:latin typeface="Times New Roman"/>
                          <a:ea typeface="Times New Roman"/>
                          <a:cs typeface="Times New Roman"/>
                        </a:rPr>
                        <a:t>В.Комарова</a:t>
                      </a:r>
                      <a:r>
                        <a:rPr lang="ru-RU" sz="900" dirty="0">
                          <a:effectLst/>
                          <a:latin typeface="Times New Roman"/>
                          <a:ea typeface="Times New Roman"/>
                          <a:cs typeface="Times New Roman"/>
                        </a:rPr>
                        <a:t> (132-176), Космическая, </a:t>
                      </a:r>
                      <a:r>
                        <a:rPr lang="ru-RU" sz="900" dirty="0" err="1">
                          <a:effectLst/>
                          <a:latin typeface="Times New Roman"/>
                          <a:ea typeface="Times New Roman"/>
                          <a:cs typeface="Times New Roman"/>
                        </a:rPr>
                        <a:t>Краснопитерская</a:t>
                      </a:r>
                      <a:r>
                        <a:rPr lang="ru-RU" sz="900" dirty="0">
                          <a:effectLst/>
                          <a:latin typeface="Times New Roman"/>
                          <a:ea typeface="Times New Roman"/>
                          <a:cs typeface="Times New Roman"/>
                        </a:rPr>
                        <a:t> (127, 141), Наб. Казачьего ерика (147, 149, 151, 153).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Садовских, 1-я Спасская, 1-я Ясная, А. Матросова, Албанская, Алмазная, </a:t>
                      </a:r>
                      <a:r>
                        <a:rPr lang="ru-RU" sz="900" dirty="0" err="1">
                          <a:effectLst/>
                          <a:latin typeface="Times New Roman"/>
                          <a:ea typeface="Times New Roman"/>
                          <a:cs typeface="Times New Roman"/>
                        </a:rPr>
                        <a:t>Антокольского</a:t>
                      </a:r>
                      <a:r>
                        <a:rPr lang="ru-RU" sz="900" dirty="0">
                          <a:effectLst/>
                          <a:latin typeface="Times New Roman"/>
                          <a:ea typeface="Times New Roman"/>
                          <a:cs typeface="Times New Roman"/>
                        </a:rPr>
                        <a:t>, Арбузная, Архангельская, </a:t>
                      </a:r>
                      <a:r>
                        <a:rPr lang="ru-RU" sz="900" dirty="0" err="1">
                          <a:effectLst/>
                          <a:latin typeface="Times New Roman"/>
                          <a:ea typeface="Times New Roman"/>
                          <a:cs typeface="Times New Roman"/>
                        </a:rPr>
                        <a:t>Баутинская</a:t>
                      </a:r>
                      <a:r>
                        <a:rPr lang="ru-RU" sz="900" dirty="0">
                          <a:effectLst/>
                          <a:latin typeface="Times New Roman"/>
                          <a:ea typeface="Times New Roman"/>
                          <a:cs typeface="Times New Roman"/>
                        </a:rPr>
                        <a:t>, Башкирская, Борисоглебская, </a:t>
                      </a:r>
                      <a:r>
                        <a:rPr lang="ru-RU" sz="900" dirty="0" err="1">
                          <a:effectLst/>
                          <a:latin typeface="Times New Roman"/>
                          <a:ea typeface="Times New Roman"/>
                          <a:cs typeface="Times New Roman"/>
                        </a:rPr>
                        <a:t>В.Талалихина</a:t>
                      </a:r>
                      <a:r>
                        <a:rPr lang="ru-RU" sz="900" dirty="0">
                          <a:effectLst/>
                          <a:latin typeface="Times New Roman"/>
                          <a:ea typeface="Times New Roman"/>
                          <a:cs typeface="Times New Roman"/>
                        </a:rPr>
                        <a:t>, Врубеля, </a:t>
                      </a:r>
                      <a:r>
                        <a:rPr lang="ru-RU" sz="900" dirty="0" err="1">
                          <a:effectLst/>
                          <a:latin typeface="Times New Roman"/>
                          <a:ea typeface="Times New Roman"/>
                          <a:cs typeface="Times New Roman"/>
                        </a:rPr>
                        <a:t>Гжатская</a:t>
                      </a:r>
                      <a:r>
                        <a:rPr lang="ru-RU" sz="900" dirty="0">
                          <a:effectLst/>
                          <a:latin typeface="Times New Roman"/>
                          <a:ea typeface="Times New Roman"/>
                          <a:cs typeface="Times New Roman"/>
                        </a:rPr>
                        <a:t>, Головина, Доронина, Звенигородская, Землячки, Июльская, </a:t>
                      </a:r>
                      <a:r>
                        <a:rPr lang="ru-RU" sz="900" dirty="0" err="1">
                          <a:effectLst/>
                          <a:latin typeface="Times New Roman"/>
                          <a:ea typeface="Times New Roman"/>
                          <a:cs typeface="Times New Roman"/>
                        </a:rPr>
                        <a:t>Казалинская</a:t>
                      </a:r>
                      <a:r>
                        <a:rPr lang="ru-RU" sz="900" dirty="0">
                          <a:effectLst/>
                          <a:latin typeface="Times New Roman"/>
                          <a:ea typeface="Times New Roman"/>
                          <a:cs typeface="Times New Roman"/>
                        </a:rPr>
                        <a:t>, Кипренского, </a:t>
                      </a:r>
                      <a:r>
                        <a:rPr lang="ru-RU" sz="900" dirty="0" err="1" smtClean="0">
                          <a:effectLst/>
                          <a:latin typeface="Times New Roman"/>
                          <a:ea typeface="Times New Roman"/>
                          <a:cs typeface="Times New Roman"/>
                        </a:rPr>
                        <a:t>Коростышевского</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Л.Чайкиной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М.Расковой</a:t>
                      </a:r>
                      <a:r>
                        <a:rPr lang="ru-RU" sz="900" dirty="0">
                          <a:effectLst/>
                          <a:latin typeface="Times New Roman"/>
                          <a:ea typeface="Times New Roman"/>
                          <a:cs typeface="Times New Roman"/>
                        </a:rPr>
                        <a:t>, Москвина, </a:t>
                      </a:r>
                      <a:r>
                        <a:rPr lang="ru-RU" sz="900" dirty="0" err="1">
                          <a:effectLst/>
                          <a:latin typeface="Times New Roman"/>
                          <a:ea typeface="Times New Roman"/>
                          <a:cs typeface="Times New Roman"/>
                        </a:rPr>
                        <a:t>Мукачевская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Мясковского</a:t>
                      </a:r>
                      <a:r>
                        <a:rPr lang="ru-RU" sz="900" dirty="0">
                          <a:effectLst/>
                          <a:latin typeface="Times New Roman"/>
                          <a:ea typeface="Times New Roman"/>
                          <a:cs typeface="Times New Roman"/>
                        </a:rPr>
                        <a:t>, Невинномысская, Охотничья, </a:t>
                      </a:r>
                      <a:r>
                        <a:rPr lang="ru-RU" sz="900" dirty="0" err="1">
                          <a:effectLst/>
                          <a:latin typeface="Times New Roman"/>
                          <a:ea typeface="Times New Roman"/>
                          <a:cs typeface="Times New Roman"/>
                        </a:rPr>
                        <a:t>П.Ангелиной</a:t>
                      </a:r>
                      <a:r>
                        <a:rPr lang="ru-RU" sz="900" dirty="0">
                          <a:effectLst/>
                          <a:latin typeface="Times New Roman"/>
                          <a:ea typeface="Times New Roman"/>
                          <a:cs typeface="Times New Roman"/>
                        </a:rPr>
                        <a:t>, Патона, Патриотическая, Политехническая, Прикаспийская, </a:t>
                      </a:r>
                      <a:r>
                        <a:rPr lang="ru-RU" sz="900" dirty="0" err="1">
                          <a:effectLst/>
                          <a:latin typeface="Times New Roman"/>
                          <a:ea typeface="Times New Roman"/>
                          <a:cs typeface="Times New Roman"/>
                        </a:rPr>
                        <a:t>Приклубная</a:t>
                      </a:r>
                      <a:r>
                        <a:rPr lang="ru-RU" sz="900" dirty="0">
                          <a:effectLst/>
                          <a:latin typeface="Times New Roman"/>
                          <a:ea typeface="Times New Roman"/>
                          <a:cs typeface="Times New Roman"/>
                        </a:rPr>
                        <a:t>, Пристанская, Прохладная, </a:t>
                      </a:r>
                      <a:r>
                        <a:rPr lang="ru-RU" sz="900" dirty="0" err="1">
                          <a:effectLst/>
                          <a:latin typeface="Times New Roman"/>
                          <a:ea typeface="Times New Roman"/>
                          <a:cs typeface="Times New Roman"/>
                        </a:rPr>
                        <a:t>Путейная</a:t>
                      </a:r>
                      <a:r>
                        <a:rPr lang="ru-RU" sz="900" dirty="0">
                          <a:effectLst/>
                          <a:latin typeface="Times New Roman"/>
                          <a:ea typeface="Times New Roman"/>
                          <a:cs typeface="Times New Roman"/>
                        </a:rPr>
                        <a:t>, Рекордная, </a:t>
                      </a:r>
                      <a:r>
                        <a:rPr lang="ru-RU" sz="900" dirty="0" err="1">
                          <a:effectLst/>
                          <a:latin typeface="Times New Roman"/>
                          <a:ea typeface="Times New Roman"/>
                          <a:cs typeface="Times New Roman"/>
                        </a:rPr>
                        <a:t>С.Ковалевской</a:t>
                      </a:r>
                      <a:r>
                        <a:rPr lang="ru-RU" sz="900" dirty="0">
                          <a:effectLst/>
                          <a:latin typeface="Times New Roman"/>
                          <a:ea typeface="Times New Roman"/>
                          <a:cs typeface="Times New Roman"/>
                        </a:rPr>
                        <a:t>, Садовских, </a:t>
                      </a:r>
                      <a:r>
                        <a:rPr lang="ru-RU" sz="900" dirty="0" err="1">
                          <a:effectLst/>
                          <a:latin typeface="Times New Roman"/>
                          <a:ea typeface="Times New Roman"/>
                          <a:cs typeface="Times New Roman"/>
                        </a:rPr>
                        <a:t>Сарпинская</a:t>
                      </a:r>
                      <a:r>
                        <a:rPr lang="ru-RU" sz="900" dirty="0">
                          <a:effectLst/>
                          <a:latin typeface="Times New Roman"/>
                          <a:ea typeface="Times New Roman"/>
                          <a:cs typeface="Times New Roman"/>
                        </a:rPr>
                        <a:t>, Светлогорская, Слепнева, Соколова, Спасская, Татарская, Томская, Тропическая, Федорова, Холмская, Целиноградская, Читинская, </a:t>
                      </a:r>
                      <a:r>
                        <a:rPr lang="ru-RU" sz="900" dirty="0" err="1">
                          <a:effectLst/>
                          <a:latin typeface="Times New Roman"/>
                          <a:ea typeface="Times New Roman"/>
                          <a:cs typeface="Times New Roman"/>
                        </a:rPr>
                        <a:t>Ширшова</a:t>
                      </a:r>
                      <a:r>
                        <a:rPr lang="ru-RU" sz="900" dirty="0">
                          <a:effectLst/>
                          <a:latin typeface="Times New Roman"/>
                          <a:ea typeface="Times New Roman"/>
                          <a:cs typeface="Times New Roman"/>
                        </a:rPr>
                        <a:t>, Шопена, Шуйская, Эйзенштейна, </a:t>
                      </a:r>
                      <a:r>
                        <a:rPr lang="ru-RU" sz="900" dirty="0" err="1">
                          <a:effectLst/>
                          <a:latin typeface="Times New Roman"/>
                          <a:ea typeface="Times New Roman"/>
                          <a:cs typeface="Times New Roman"/>
                        </a:rPr>
                        <a:t>Ю.Смирнова</a:t>
                      </a:r>
                      <a:r>
                        <a:rPr lang="ru-RU" sz="900" dirty="0">
                          <a:effectLst/>
                          <a:latin typeface="Times New Roman"/>
                          <a:ea typeface="Times New Roman"/>
                          <a:cs typeface="Times New Roman"/>
                        </a:rPr>
                        <a:t>, Ясная.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Головина, 1-й Майский, 1-й </a:t>
                      </a:r>
                      <a:r>
                        <a:rPr lang="ru-RU" sz="900" dirty="0" err="1">
                          <a:effectLst/>
                          <a:latin typeface="Times New Roman"/>
                          <a:ea typeface="Times New Roman"/>
                          <a:cs typeface="Times New Roman"/>
                        </a:rPr>
                        <a:t>Мукачевский</a:t>
                      </a:r>
                      <a:r>
                        <a:rPr lang="ru-RU" sz="900" dirty="0">
                          <a:effectLst/>
                          <a:latin typeface="Times New Roman"/>
                          <a:ea typeface="Times New Roman"/>
                          <a:cs typeface="Times New Roman"/>
                        </a:rPr>
                        <a:t>, 1-й </a:t>
                      </a:r>
                      <a:r>
                        <a:rPr lang="ru-RU" sz="900" dirty="0" err="1">
                          <a:effectLst/>
                          <a:latin typeface="Times New Roman"/>
                          <a:ea typeface="Times New Roman"/>
                          <a:cs typeface="Times New Roman"/>
                        </a:rPr>
                        <a:t>Путейный</a:t>
                      </a:r>
                      <a:r>
                        <a:rPr lang="ru-RU" sz="900" dirty="0">
                          <a:effectLst/>
                          <a:latin typeface="Times New Roman"/>
                          <a:ea typeface="Times New Roman"/>
                          <a:cs typeface="Times New Roman"/>
                        </a:rPr>
                        <a:t>, 1-й Садовских, 1-й Соколова, 2-й Борисоглебский, 2-й </a:t>
                      </a:r>
                      <a:r>
                        <a:rPr lang="ru-RU" sz="900" dirty="0" err="1">
                          <a:effectLst/>
                          <a:latin typeface="Times New Roman"/>
                          <a:ea typeface="Times New Roman"/>
                          <a:cs typeface="Times New Roman"/>
                        </a:rPr>
                        <a:t>Мукачевский</a:t>
                      </a:r>
                      <a:r>
                        <a:rPr lang="ru-RU" sz="900" dirty="0">
                          <a:effectLst/>
                          <a:latin typeface="Times New Roman"/>
                          <a:ea typeface="Times New Roman"/>
                          <a:cs typeface="Times New Roman"/>
                        </a:rPr>
                        <a:t>, 2-й </a:t>
                      </a:r>
                      <a:r>
                        <a:rPr lang="ru-RU" sz="900" dirty="0" err="1">
                          <a:effectLst/>
                          <a:latin typeface="Times New Roman"/>
                          <a:ea typeface="Times New Roman"/>
                          <a:cs typeface="Times New Roman"/>
                        </a:rPr>
                        <a:t>Путейный</a:t>
                      </a:r>
                      <a:r>
                        <a:rPr lang="ru-RU" sz="900" dirty="0">
                          <a:effectLst/>
                          <a:latin typeface="Times New Roman"/>
                          <a:ea typeface="Times New Roman"/>
                          <a:cs typeface="Times New Roman"/>
                        </a:rPr>
                        <a:t>, 2-й Соколова, 3-й Борисоглебский, 3- й </a:t>
                      </a:r>
                      <a:r>
                        <a:rPr lang="ru-RU" sz="900" dirty="0" err="1">
                          <a:effectLst/>
                          <a:latin typeface="Times New Roman"/>
                          <a:ea typeface="Times New Roman"/>
                          <a:cs typeface="Times New Roman"/>
                        </a:rPr>
                        <a:t>Мукачевский</a:t>
                      </a:r>
                      <a:r>
                        <a:rPr lang="ru-RU" sz="900" dirty="0">
                          <a:effectLst/>
                          <a:latin typeface="Times New Roman"/>
                          <a:ea typeface="Times New Roman"/>
                          <a:cs typeface="Times New Roman"/>
                        </a:rPr>
                        <a:t>, 3-й Соколова, 4-й Борисоглебский, 4-й Соколова, 5-й Соколова, </a:t>
                      </a:r>
                      <a:r>
                        <a:rPr lang="ru-RU" sz="900" dirty="0" err="1">
                          <a:effectLst/>
                          <a:latin typeface="Times New Roman"/>
                          <a:ea typeface="Times New Roman"/>
                          <a:cs typeface="Times New Roman"/>
                        </a:rPr>
                        <a:t>А.Матросова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Аксайский</a:t>
                      </a:r>
                      <a:r>
                        <a:rPr lang="ru-RU" sz="900" dirty="0">
                          <a:effectLst/>
                          <a:latin typeface="Times New Roman"/>
                          <a:ea typeface="Times New Roman"/>
                          <a:cs typeface="Times New Roman"/>
                        </a:rPr>
                        <a:t>, Албанский, Алмазный, Борисоглебский, Головина, Землячки, Квартальный, Майский, Охотничий, Патона, Пешеходный, </a:t>
                      </a:r>
                      <a:r>
                        <a:rPr lang="ru-RU" sz="900" dirty="0" err="1">
                          <a:effectLst/>
                          <a:latin typeface="Times New Roman"/>
                          <a:ea typeface="Times New Roman"/>
                          <a:cs typeface="Times New Roman"/>
                        </a:rPr>
                        <a:t>Путейный</a:t>
                      </a:r>
                      <a:r>
                        <a:rPr lang="ru-RU" sz="900" dirty="0">
                          <a:effectLst/>
                          <a:latin typeface="Times New Roman"/>
                          <a:ea typeface="Times New Roman"/>
                          <a:cs typeface="Times New Roman"/>
                        </a:rPr>
                        <a:t>, Садовских, Соколова, Томский, Цветной, Чайкиной, Читинский.</a:t>
                      </a:r>
                      <a:br>
                        <a:rPr lang="ru-RU" sz="900" dirty="0">
                          <a:effectLst/>
                          <a:latin typeface="Times New Roman"/>
                          <a:ea typeface="Times New Roman"/>
                          <a:cs typeface="Times New Roman"/>
                        </a:rPr>
                      </a:br>
                      <a:r>
                        <a:rPr lang="ru-RU" sz="900" dirty="0" smtClean="0">
                          <a:effectLst/>
                          <a:latin typeface="Times New Roman"/>
                          <a:ea typeface="Times New Roman"/>
                          <a:cs typeface="Times New Roman"/>
                        </a:rPr>
                        <a:t>Проезды: 6-й Соколова, 9-й Перекатный, Еловый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a:t>
                      </a:r>
                      <a:r>
                        <a:rPr lang="ru-RU" sz="900" dirty="0" err="1">
                          <a:effectLst/>
                          <a:latin typeface="Times New Roman"/>
                          <a:ea typeface="Times New Roman"/>
                          <a:cs typeface="Times New Roman"/>
                        </a:rPr>
                        <a:t>Главнефтеснаб</a:t>
                      </a:r>
                      <a:r>
                        <a:rPr lang="ru-RU" sz="900" dirty="0">
                          <a:effectLst/>
                          <a:latin typeface="Times New Roman"/>
                          <a:ea typeface="Times New Roman"/>
                          <a:cs typeface="Times New Roman"/>
                        </a:rPr>
                        <a:t>", "Заря", "Заря - 83", "Кировец-3", "Кировец-5", "Кировец-8", "Нефтяник", "Пенсионер".</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153824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744350071"/>
              </p:ext>
            </p:extLst>
          </p:nvPr>
        </p:nvGraphicFramePr>
        <p:xfrm>
          <a:off x="179511" y="764704"/>
          <a:ext cx="8784977" cy="5794248"/>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Ленинский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№63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МБУ г.Астрахани ДОД  “ЦДОД  № 2”,  ул. Яблочкова, 28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a:effectLst/>
                          <a:latin typeface="Times New Roman"/>
                          <a:ea typeface="Times New Roman"/>
                          <a:cs typeface="Times New Roman"/>
                        </a:rPr>
                        <a:t>Улицы: Яблочкова (21, 25, 27, 27 к.1, 29, 29 к.1, 31, 38, 40, 42, 42А).</a:t>
                      </a:r>
                      <a:endParaRPr lang="ru-RU" sz="90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№64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МБДОУ г. Астрахани "Детский сад №81 "Серебряное копытце", ул. </a:t>
                      </a:r>
                      <a:r>
                        <a:rPr lang="ru-RU" sz="900" b="1" i="1" dirty="0" err="1">
                          <a:effectLst/>
                          <a:latin typeface="Times New Roman"/>
                          <a:ea typeface="Times New Roman"/>
                          <a:cs typeface="Times New Roman"/>
                        </a:rPr>
                        <a:t>Ахтубинская</a:t>
                      </a:r>
                      <a:r>
                        <a:rPr lang="ru-RU" sz="900" b="1" i="1" dirty="0">
                          <a:effectLst/>
                          <a:latin typeface="Times New Roman"/>
                          <a:ea typeface="Times New Roman"/>
                          <a:cs typeface="Times New Roman"/>
                        </a:rPr>
                        <a:t>, 6А</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1-я Рыбинская, 2-я </a:t>
                      </a:r>
                      <a:r>
                        <a:rPr lang="ru-RU" sz="900" dirty="0" err="1">
                          <a:effectLst/>
                          <a:latin typeface="Times New Roman"/>
                          <a:ea typeface="Times New Roman"/>
                          <a:cs typeface="Times New Roman"/>
                        </a:rPr>
                        <a:t>Краснокутская</a:t>
                      </a:r>
                      <a:r>
                        <a:rPr lang="ru-RU" sz="900" dirty="0">
                          <a:effectLst/>
                          <a:latin typeface="Times New Roman"/>
                          <a:ea typeface="Times New Roman"/>
                          <a:cs typeface="Times New Roman"/>
                        </a:rPr>
                        <a:t>, 2-я Рыбинская, 3-я Рыбинская, </a:t>
                      </a:r>
                      <a:r>
                        <a:rPr lang="ru-RU" sz="900" dirty="0" err="1" smtClean="0">
                          <a:effectLst/>
                          <a:latin typeface="Times New Roman"/>
                          <a:ea typeface="Times New Roman"/>
                          <a:cs typeface="Times New Roman"/>
                        </a:rPr>
                        <a:t>Балашовская</a:t>
                      </a:r>
                      <a:r>
                        <a:rPr lang="ru-RU" sz="900" dirty="0" smtClean="0">
                          <a:effectLst/>
                          <a:latin typeface="Times New Roman"/>
                          <a:ea typeface="Times New Roman"/>
                          <a:cs typeface="Times New Roman"/>
                        </a:rPr>
                        <a:t> (13 к.3), Елецкая</a:t>
                      </a:r>
                      <a:r>
                        <a:rPr lang="ru-RU" sz="900" dirty="0">
                          <a:effectLst/>
                          <a:latin typeface="Times New Roman"/>
                          <a:ea typeface="Times New Roman"/>
                          <a:cs typeface="Times New Roman"/>
                        </a:rPr>
                        <a:t>, Ереванская, Калужская, Коксовая, </a:t>
                      </a:r>
                      <a:r>
                        <a:rPr lang="ru-RU" sz="900" dirty="0" err="1">
                          <a:effectLst/>
                          <a:latin typeface="Times New Roman"/>
                          <a:ea typeface="Times New Roman"/>
                          <a:cs typeface="Times New Roman"/>
                        </a:rPr>
                        <a:t>Краснокутская</a:t>
                      </a:r>
                      <a:r>
                        <a:rPr lang="ru-RU" sz="900" dirty="0">
                          <a:effectLst/>
                          <a:latin typeface="Times New Roman"/>
                          <a:ea typeface="Times New Roman"/>
                          <a:cs typeface="Times New Roman"/>
                        </a:rPr>
                        <a:t>, Криворожская, Маркина (51 - 99, 96 - 108), </a:t>
                      </a:r>
                      <a:r>
                        <a:rPr lang="ru-RU" sz="900" dirty="0" err="1">
                          <a:effectLst/>
                          <a:latin typeface="Times New Roman"/>
                          <a:ea typeface="Times New Roman"/>
                          <a:cs typeface="Times New Roman"/>
                        </a:rPr>
                        <a:t>Нариманова</a:t>
                      </a:r>
                      <a:r>
                        <a:rPr lang="ru-RU" sz="900" dirty="0">
                          <a:effectLst/>
                          <a:latin typeface="Times New Roman"/>
                          <a:ea typeface="Times New Roman"/>
                          <a:cs typeface="Times New Roman"/>
                        </a:rPr>
                        <a:t> (1 А, 2Б), Пермская, Рыбинская, Широкая.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Кооперативная.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Сивашский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Маркина (46, 48/2А), </a:t>
                      </a:r>
                      <a:r>
                        <a:rPr lang="ru-RU" sz="900" dirty="0" err="1">
                          <a:effectLst/>
                          <a:latin typeface="Times New Roman"/>
                          <a:ea typeface="Times New Roman"/>
                          <a:cs typeface="Times New Roman"/>
                        </a:rPr>
                        <a:t>Нариманова</a:t>
                      </a:r>
                      <a:r>
                        <a:rPr lang="ru-RU" sz="900" dirty="0">
                          <a:effectLst/>
                          <a:latin typeface="Times New Roman"/>
                          <a:ea typeface="Times New Roman"/>
                          <a:cs typeface="Times New Roman"/>
                        </a:rPr>
                        <a:t> (2А, 2В, 2Г, 2Д), Спортивная (41, 41 Б, 42, 42А), Яблочкова (1, 1 А, 1 Б, 1 Г, 2А, 2Б, 3, 5, 7).</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№65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4,  ул. Б. Алексеева, 12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Азовская, Ангарская, </a:t>
                      </a:r>
                      <a:r>
                        <a:rPr lang="ru-RU" sz="900" dirty="0" err="1">
                          <a:effectLst/>
                          <a:latin typeface="Times New Roman"/>
                          <a:ea typeface="Times New Roman"/>
                          <a:cs typeface="Times New Roman"/>
                        </a:rPr>
                        <a:t>Аральская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Ахтубинская</a:t>
                      </a:r>
                      <a:r>
                        <a:rPr lang="ru-RU" sz="900" dirty="0">
                          <a:effectLst/>
                          <a:latin typeface="Times New Roman"/>
                          <a:ea typeface="Times New Roman"/>
                          <a:cs typeface="Times New Roman"/>
                        </a:rPr>
                        <a:t>, </a:t>
                      </a:r>
                      <a:r>
                        <a:rPr lang="ru-RU" sz="900" dirty="0" err="1" smtClean="0">
                          <a:effectLst/>
                          <a:latin typeface="Times New Roman"/>
                          <a:ea typeface="Times New Roman"/>
                          <a:cs typeface="Times New Roman"/>
                        </a:rPr>
                        <a:t>Балашовская</a:t>
                      </a:r>
                      <a:r>
                        <a:rPr lang="ru-RU" sz="900" dirty="0" smtClean="0">
                          <a:effectLst/>
                          <a:latin typeface="Times New Roman"/>
                          <a:ea typeface="Times New Roman"/>
                          <a:cs typeface="Times New Roman"/>
                        </a:rPr>
                        <a:t> (кроме 13 к. 3), </a:t>
                      </a:r>
                      <a:r>
                        <a:rPr lang="ru-RU" sz="900" dirty="0" err="1">
                          <a:effectLst/>
                          <a:latin typeface="Times New Roman"/>
                          <a:ea typeface="Times New Roman"/>
                          <a:cs typeface="Times New Roman"/>
                        </a:rPr>
                        <a:t>Баскунчакская</a:t>
                      </a:r>
                      <a:r>
                        <a:rPr lang="ru-RU" sz="900" dirty="0">
                          <a:effectLst/>
                          <a:latin typeface="Times New Roman"/>
                          <a:ea typeface="Times New Roman"/>
                          <a:cs typeface="Times New Roman"/>
                        </a:rPr>
                        <a:t>, Восточная, </a:t>
                      </a:r>
                      <a:r>
                        <a:rPr lang="ru-RU" sz="900" dirty="0" err="1">
                          <a:effectLst/>
                          <a:latin typeface="Times New Roman"/>
                          <a:ea typeface="Times New Roman"/>
                          <a:cs typeface="Times New Roman"/>
                        </a:rPr>
                        <a:t>Гудермесская</a:t>
                      </a:r>
                      <a:r>
                        <a:rPr lang="ru-RU" sz="900" dirty="0">
                          <a:effectLst/>
                          <a:latin typeface="Times New Roman"/>
                          <a:ea typeface="Times New Roman"/>
                          <a:cs typeface="Times New Roman"/>
                        </a:rPr>
                        <a:t>, Енисейская, Зеленая (2 - 66), Иртышская, Казахстанская, Курильская, Ленская, Маркина (50 - 92), Монгольская (1 - 86), </a:t>
                      </a:r>
                      <a:r>
                        <a:rPr lang="ru-RU" sz="900" dirty="0" err="1">
                          <a:effectLst/>
                          <a:latin typeface="Times New Roman"/>
                          <a:ea typeface="Times New Roman"/>
                          <a:cs typeface="Times New Roman"/>
                        </a:rPr>
                        <a:t>Нариманова</a:t>
                      </a:r>
                      <a:r>
                        <a:rPr lang="ru-RU" sz="900" dirty="0">
                          <a:effectLst/>
                          <a:latin typeface="Times New Roman"/>
                          <a:ea typeface="Times New Roman"/>
                          <a:cs typeface="Times New Roman"/>
                        </a:rPr>
                        <a:t> (кроме 1А, 2А, 2Б, 2В, 2Г, 2Д), Печерская, </a:t>
                      </a:r>
                      <a:r>
                        <a:rPr lang="ru-RU" sz="900" dirty="0" err="1">
                          <a:effectLst/>
                          <a:latin typeface="Times New Roman"/>
                          <a:ea typeface="Times New Roman"/>
                          <a:cs typeface="Times New Roman"/>
                        </a:rPr>
                        <a:t>Эльтонская</a:t>
                      </a:r>
                      <a:r>
                        <a:rPr lang="ru-RU" sz="900" dirty="0">
                          <a:effectLst/>
                          <a:latin typeface="Times New Roman"/>
                          <a:ea typeface="Times New Roman"/>
                          <a:cs typeface="Times New Roman"/>
                        </a:rPr>
                        <a:t>, Яблочкова (11, 13, 15,15А, 17, 17А, 19).</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a:t>
                      </a:r>
                      <a:r>
                        <a:rPr lang="ru-RU" sz="900" dirty="0" err="1">
                          <a:effectLst/>
                          <a:latin typeface="Times New Roman"/>
                          <a:ea typeface="Times New Roman"/>
                          <a:cs typeface="Times New Roman"/>
                        </a:rPr>
                        <a:t>Балашовский</a:t>
                      </a:r>
                      <a:r>
                        <a:rPr lang="ru-RU" sz="900" dirty="0">
                          <a:effectLst/>
                          <a:latin typeface="Times New Roman"/>
                          <a:ea typeface="Times New Roman"/>
                          <a:cs typeface="Times New Roman"/>
                        </a:rPr>
                        <a:t>, 2-й </a:t>
                      </a:r>
                      <a:r>
                        <a:rPr lang="ru-RU" sz="900" dirty="0" err="1">
                          <a:effectLst/>
                          <a:latin typeface="Times New Roman"/>
                          <a:ea typeface="Times New Roman"/>
                          <a:cs typeface="Times New Roman"/>
                        </a:rPr>
                        <a:t>Балашовский</a:t>
                      </a:r>
                      <a:r>
                        <a:rPr lang="ru-RU" sz="900" dirty="0">
                          <a:effectLst/>
                          <a:latin typeface="Times New Roman"/>
                          <a:ea typeface="Times New Roman"/>
                          <a:cs typeface="Times New Roman"/>
                        </a:rPr>
                        <a:t>, 2-й Линейный, </a:t>
                      </a:r>
                      <a:r>
                        <a:rPr lang="ru-RU" sz="900" dirty="0" err="1">
                          <a:effectLst/>
                          <a:latin typeface="Times New Roman"/>
                          <a:ea typeface="Times New Roman"/>
                          <a:cs typeface="Times New Roman"/>
                        </a:rPr>
                        <a:t>Балашовский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Верхоянский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Гудермесский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Енотаевский</a:t>
                      </a:r>
                      <a:r>
                        <a:rPr lang="ru-RU" sz="900" dirty="0">
                          <a:effectLst/>
                          <a:latin typeface="Times New Roman"/>
                          <a:ea typeface="Times New Roman"/>
                          <a:cs typeface="Times New Roman"/>
                        </a:rPr>
                        <a:t>, Зеленый, Линейный, Норильский, Полярный.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 Алексеева (14, 16, 43, 43 к. 1, 45), Зеленая (68, 68А, 70, 72, 72А, 74), Монгольская (87, 89).</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№66</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36,  ул. 1-я Перевозная, 94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1-я Перевозная (35-69, 40-78), 2-я Перевозная (37 - 81, 36 - 74), Водопроводная (25 - 79, 26 - 60), Даргомыжского (1 - 31, 2, 2Б, 2В), </a:t>
                      </a:r>
                      <a:r>
                        <a:rPr lang="ru-RU" sz="900" dirty="0" err="1">
                          <a:effectLst/>
                          <a:latin typeface="Times New Roman"/>
                          <a:ea typeface="Times New Roman"/>
                          <a:cs typeface="Times New Roman"/>
                        </a:rPr>
                        <a:t>Жадаева</a:t>
                      </a:r>
                      <a:r>
                        <a:rPr lang="ru-RU" sz="900" dirty="0">
                          <a:effectLst/>
                          <a:latin typeface="Times New Roman"/>
                          <a:ea typeface="Times New Roman"/>
                          <a:cs typeface="Times New Roman"/>
                        </a:rPr>
                        <a:t> (1 - 21, 20 - 40), Кооперативная (25 - 45, 30 - 82), Короткая, Маркина (21 - 49, 12 - 44), Профессиональная (39 - 69, 26 - 48), Раздольная, Социалистическая (37, 37Б, 36 - 86), </a:t>
                      </a:r>
                      <a:r>
                        <a:rPr lang="ru-RU" sz="900" dirty="0" err="1">
                          <a:effectLst/>
                          <a:latin typeface="Times New Roman"/>
                          <a:ea typeface="Times New Roman"/>
                          <a:cs typeface="Times New Roman"/>
                        </a:rPr>
                        <a:t>Сун</a:t>
                      </a:r>
                      <a:r>
                        <a:rPr lang="ru-RU" sz="900" dirty="0">
                          <a:effectLst/>
                          <a:latin typeface="Times New Roman"/>
                          <a:ea typeface="Times New Roman"/>
                          <a:cs typeface="Times New Roman"/>
                        </a:rPr>
                        <a:t>-</a:t>
                      </a:r>
                      <a:r>
                        <a:rPr lang="ru-RU" sz="900" dirty="0" err="1">
                          <a:effectLst/>
                          <a:latin typeface="Times New Roman"/>
                          <a:ea typeface="Times New Roman"/>
                          <a:cs typeface="Times New Roman"/>
                        </a:rPr>
                        <a:t>Ят</a:t>
                      </a:r>
                      <a:r>
                        <a:rPr lang="ru-RU" sz="900" dirty="0">
                          <a:effectLst/>
                          <a:latin typeface="Times New Roman"/>
                          <a:ea typeface="Times New Roman"/>
                          <a:cs typeface="Times New Roman"/>
                        </a:rPr>
                        <a:t>-Сена (15 - 60), Товарищеская (33 - 73,40 - 72), Яблочкова (22, 24, 26).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Артельная (1 - 39, 2 - 28), Астрономическая (37 - 71, 36 - 68), </a:t>
                      </a:r>
                      <a:r>
                        <a:rPr lang="ru-RU" sz="900" dirty="0" err="1">
                          <a:effectLst/>
                          <a:latin typeface="Times New Roman"/>
                          <a:ea typeface="Times New Roman"/>
                          <a:cs typeface="Times New Roman"/>
                        </a:rPr>
                        <a:t>Ботвина</a:t>
                      </a:r>
                      <a:r>
                        <a:rPr lang="ru-RU" sz="900" dirty="0">
                          <a:effectLst/>
                          <a:latin typeface="Times New Roman"/>
                          <a:ea typeface="Times New Roman"/>
                          <a:cs typeface="Times New Roman"/>
                        </a:rPr>
                        <a:t> (1 - 27, 4, 6, 8, 29, 29 к. 1), Галлея (27 - 57, 14 - 44), Красноармейская (31, 33, 35, 37, 39), Маркина (1 - 19), Спортивная (1 - 19), </a:t>
                      </a:r>
                      <a:r>
                        <a:rPr lang="ru-RU" sz="900" dirty="0" err="1">
                          <a:effectLst/>
                          <a:latin typeface="Times New Roman"/>
                          <a:ea typeface="Times New Roman"/>
                          <a:cs typeface="Times New Roman"/>
                        </a:rPr>
                        <a:t>Сун</a:t>
                      </a:r>
                      <a:r>
                        <a:rPr lang="ru-RU" sz="900" dirty="0">
                          <a:effectLst/>
                          <a:latin typeface="Times New Roman"/>
                          <a:ea typeface="Times New Roman"/>
                          <a:cs typeface="Times New Roman"/>
                        </a:rPr>
                        <a:t>-</a:t>
                      </a:r>
                      <a:r>
                        <a:rPr lang="ru-RU" sz="900" dirty="0" err="1">
                          <a:effectLst/>
                          <a:latin typeface="Times New Roman"/>
                          <a:ea typeface="Times New Roman"/>
                          <a:cs typeface="Times New Roman"/>
                        </a:rPr>
                        <a:t>Ят</a:t>
                      </a:r>
                      <a:r>
                        <a:rPr lang="ru-RU" sz="900" dirty="0">
                          <a:effectLst/>
                          <a:latin typeface="Times New Roman"/>
                          <a:ea typeface="Times New Roman"/>
                          <a:cs typeface="Times New Roman"/>
                        </a:rPr>
                        <a:t>-Сена (1 - 13).</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№67</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г.Астрахани "Детский сад N 52", ул. Авиационная, 14А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1-я Перевозная (1 - 33, 2 - 38), 2-я Перевозная (1 - 35), Августовская, Авиационная, Астрономическая (1 - 35), Водопроводная (1 - 23, 2 - 24), Галлея (1 - 25, 2 - 12), </a:t>
                      </a:r>
                      <a:r>
                        <a:rPr lang="ru-RU" sz="900" dirty="0" err="1">
                          <a:effectLst/>
                          <a:latin typeface="Times New Roman"/>
                          <a:ea typeface="Times New Roman"/>
                          <a:cs typeface="Times New Roman"/>
                        </a:rPr>
                        <a:t>Жадаева</a:t>
                      </a:r>
                      <a:r>
                        <a:rPr lang="ru-RU" sz="900" dirty="0">
                          <a:effectLst/>
                          <a:latin typeface="Times New Roman"/>
                          <a:ea typeface="Times New Roman"/>
                          <a:cs typeface="Times New Roman"/>
                        </a:rPr>
                        <a:t> (2 - 18), Ихтиологическая, Кооперативная (1 - 23, 2 - 28), Профессиональная (1 - 37, 2 - 24), Социалистическая (1 - 35, 2 - 34), Спортивная (</a:t>
                      </a:r>
                      <a:r>
                        <a:rPr lang="ru-RU" sz="900">
                          <a:effectLst/>
                          <a:latin typeface="Times New Roman"/>
                          <a:ea typeface="Times New Roman"/>
                          <a:cs typeface="Times New Roman"/>
                        </a:rPr>
                        <a:t>21 </a:t>
                      </a:r>
                      <a:r>
                        <a:rPr lang="ru-RU" sz="900" smtClean="0">
                          <a:effectLst/>
                          <a:latin typeface="Times New Roman"/>
                          <a:ea typeface="Times New Roman"/>
                          <a:cs typeface="Times New Roman"/>
                        </a:rPr>
                        <a:t>– 33, </a:t>
                      </a:r>
                      <a:r>
                        <a:rPr lang="ru-RU" sz="900" dirty="0">
                          <a:effectLst/>
                          <a:latin typeface="Times New Roman"/>
                          <a:ea typeface="Times New Roman"/>
                          <a:cs typeface="Times New Roman"/>
                        </a:rPr>
                        <a:t>20 - 60, кроме 41,41 Б, 42, 42А), Товарищеская (1 - 31, 2 - 38), Яблочкова (2 - 20, кроме 2А, 2Б).</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Спортивная.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Астрономический, Колчина</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№68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N 84", ул. 1-я Перевозная, 108А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1-я Перевозная (129-135,118-120), 1-я Красноармейская, 3- я Красноармейская, Красноармейская (1-12), Яблочкова (44).</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№69</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N 17 "Ягодка", ул. Ботвина, 12А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Б. Алексеева (1А, 1Б, 1В), Беринга (36 - 44), </a:t>
                      </a:r>
                      <a:r>
                        <a:rPr lang="ru-RU" sz="900" dirty="0" err="1">
                          <a:effectLst/>
                          <a:latin typeface="Times New Roman"/>
                          <a:ea typeface="Times New Roman"/>
                          <a:cs typeface="Times New Roman"/>
                        </a:rPr>
                        <a:t>Ботвина</a:t>
                      </a:r>
                      <a:r>
                        <a:rPr lang="ru-RU" sz="900" dirty="0">
                          <a:effectLst/>
                          <a:latin typeface="Times New Roman"/>
                          <a:ea typeface="Times New Roman"/>
                          <a:cs typeface="Times New Roman"/>
                        </a:rPr>
                        <a:t> (10, 10Б, 12, 12Б, 14, 14А), Красноармейская (23, 23А, 24, 25, 25А, 27, 27А, 29, 29А).  Улицы: Б. Алексеева (4, 6), Беринга (6 - 12), </a:t>
                      </a:r>
                      <a:r>
                        <a:rPr lang="ru-RU" sz="900" dirty="0" err="1">
                          <a:effectLst/>
                          <a:latin typeface="Times New Roman"/>
                          <a:ea typeface="Times New Roman"/>
                          <a:cs typeface="Times New Roman"/>
                        </a:rPr>
                        <a:t>Ботвина</a:t>
                      </a:r>
                      <a:r>
                        <a:rPr lang="ru-RU" sz="900" dirty="0">
                          <a:effectLst/>
                          <a:latin typeface="Times New Roman"/>
                          <a:ea typeface="Times New Roman"/>
                          <a:cs typeface="Times New Roman"/>
                        </a:rPr>
                        <a:t> (18 - 30), Красноармейская (13 - 20).</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933199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44624"/>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150747351"/>
              </p:ext>
            </p:extLst>
          </p:nvPr>
        </p:nvGraphicFramePr>
        <p:xfrm>
          <a:off x="179511" y="620688"/>
          <a:ext cx="8784977" cy="6425184"/>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Ленинский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№70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 Астрахани "Прогимназия N 2", ул. Ботвина, 12В</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a:effectLst/>
                          <a:latin typeface="Times New Roman"/>
                          <a:ea typeface="Times New Roman"/>
                          <a:cs typeface="Times New Roman"/>
                        </a:rPr>
                        <a:t>Улицы: 1-я Перевозная, (71 - 125, 82 - 96), Артельная (41 - 81, 30 - 74), Астрономическая (73 - 91, 70 - 86), Аткарская, Б. Алексеева (9 - 39), Ботвина (37 - 81), Водопроводная (81-95, 62 - 76), Даргомыжского (33 - 57, 4 - 22), Камышинская, Канина, Колгуева, Кольцевая, Окружная, Сельская, Социалистическая (39-57, 88-100), Ужгородская, Узкая, Черновицкая, Яблочкова (30, 32, 34, 36).</a:t>
                      </a:r>
                      <a:br>
                        <a:rPr lang="ru-RU" sz="900">
                          <a:effectLst/>
                          <a:latin typeface="Times New Roman"/>
                          <a:ea typeface="Times New Roman"/>
                          <a:cs typeface="Times New Roman"/>
                        </a:rPr>
                      </a:br>
                      <a:r>
                        <a:rPr lang="ru-RU" sz="900">
                          <a:effectLst/>
                          <a:latin typeface="Times New Roman"/>
                          <a:ea typeface="Times New Roman"/>
                          <a:cs typeface="Times New Roman"/>
                        </a:rPr>
                        <a:t>Переулки: 1-й Артельный, Артельный.  Улицы: 1-я Перевозная (98 - 116), Б.Алексеева (2А, 2Б, 4А), Ботвина (83 - 97).</a:t>
                      </a:r>
                      <a:endParaRPr lang="ru-RU" sz="90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dirty="0">
                          <a:solidFill>
                            <a:schemeClr val="tx1"/>
                          </a:solidFill>
                          <a:effectLst/>
                          <a:latin typeface="Times New Roman"/>
                          <a:ea typeface="Times New Roman"/>
                          <a:cs typeface="Times New Roman"/>
                        </a:rPr>
                        <a:t>СЭП №77</a:t>
                      </a:r>
                      <a:endParaRPr lang="ru-RU" sz="9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СОШ № 56,  ул. Татищева, 8</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1-я </a:t>
                      </a:r>
                      <a:r>
                        <a:rPr lang="ru-RU" sz="900" dirty="0" err="1">
                          <a:effectLst/>
                          <a:latin typeface="Times New Roman"/>
                          <a:ea typeface="Times New Roman"/>
                          <a:cs typeface="Times New Roman"/>
                        </a:rPr>
                        <a:t>Аршанская</a:t>
                      </a:r>
                      <a:r>
                        <a:rPr lang="ru-RU" sz="900" dirty="0">
                          <a:effectLst/>
                          <a:latin typeface="Times New Roman"/>
                          <a:ea typeface="Times New Roman"/>
                          <a:cs typeface="Times New Roman"/>
                        </a:rPr>
                        <a:t>, </a:t>
                      </a:r>
                      <a:r>
                        <a:rPr lang="ru-RU" sz="900" dirty="0" smtClean="0">
                          <a:effectLst/>
                          <a:latin typeface="Times New Roman"/>
                          <a:ea typeface="Times New Roman"/>
                          <a:cs typeface="Times New Roman"/>
                        </a:rPr>
                        <a:t>Акварельная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Аршанская</a:t>
                      </a:r>
                      <a:r>
                        <a:rPr lang="ru-RU" sz="900" dirty="0">
                          <a:effectLst/>
                          <a:latin typeface="Times New Roman"/>
                          <a:ea typeface="Times New Roman"/>
                          <a:cs typeface="Times New Roman"/>
                        </a:rPr>
                        <a:t>, Латышева, Поэтическая, Романтическая, Савушкина (3, 3 к. 2), Татищева </a:t>
                      </a:r>
                      <a:r>
                        <a:rPr lang="ru-RU" sz="900" dirty="0" smtClean="0">
                          <a:effectLst/>
                          <a:latin typeface="Times New Roman"/>
                          <a:ea typeface="Times New Roman"/>
                          <a:cs typeface="Times New Roman"/>
                        </a:rPr>
                        <a:t>(16 </a:t>
                      </a:r>
                      <a:r>
                        <a:rPr lang="ru-RU" sz="900" dirty="0">
                          <a:effectLst/>
                          <a:latin typeface="Times New Roman"/>
                          <a:ea typeface="Times New Roman"/>
                          <a:cs typeface="Times New Roman"/>
                        </a:rPr>
                        <a:t>к. 1, 16Д, 16Е, 16Ж, 163, 22/2,22А).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Акварельный, 1-й </a:t>
                      </a:r>
                      <a:r>
                        <a:rPr lang="ru-RU" sz="900" dirty="0" err="1">
                          <a:effectLst/>
                          <a:latin typeface="Times New Roman"/>
                          <a:ea typeface="Times New Roman"/>
                          <a:cs typeface="Times New Roman"/>
                        </a:rPr>
                        <a:t>Аршанский</a:t>
                      </a:r>
                      <a:r>
                        <a:rPr lang="ru-RU" sz="900" dirty="0">
                          <a:effectLst/>
                          <a:latin typeface="Times New Roman"/>
                          <a:ea typeface="Times New Roman"/>
                          <a:cs typeface="Times New Roman"/>
                        </a:rPr>
                        <a:t>, 1-й Романтический, </a:t>
                      </a:r>
                      <a:r>
                        <a:rPr lang="ru-RU" sz="900" dirty="0" smtClean="0">
                          <a:effectLst/>
                          <a:latin typeface="Times New Roman"/>
                          <a:ea typeface="Times New Roman"/>
                          <a:cs typeface="Times New Roman"/>
                        </a:rPr>
                        <a:t>2-й Акварельный, 2-й </a:t>
                      </a:r>
                      <a:r>
                        <a:rPr lang="ru-RU" sz="900" dirty="0" err="1">
                          <a:effectLst/>
                          <a:latin typeface="Times New Roman"/>
                          <a:ea typeface="Times New Roman"/>
                          <a:cs typeface="Times New Roman"/>
                        </a:rPr>
                        <a:t>Аршанский</a:t>
                      </a:r>
                      <a:r>
                        <a:rPr lang="ru-RU" sz="900" dirty="0">
                          <a:effectLst/>
                          <a:latin typeface="Times New Roman"/>
                          <a:ea typeface="Times New Roman"/>
                          <a:cs typeface="Times New Roman"/>
                        </a:rPr>
                        <a:t>, 3-й </a:t>
                      </a:r>
                      <a:r>
                        <a:rPr lang="ru-RU" sz="900" dirty="0" err="1">
                          <a:effectLst/>
                          <a:latin typeface="Times New Roman"/>
                          <a:ea typeface="Times New Roman"/>
                          <a:cs typeface="Times New Roman"/>
                        </a:rPr>
                        <a:t>Аршанский</a:t>
                      </a:r>
                      <a:r>
                        <a:rPr lang="ru-RU" sz="900" dirty="0">
                          <a:effectLst/>
                          <a:latin typeface="Times New Roman"/>
                          <a:ea typeface="Times New Roman"/>
                          <a:cs typeface="Times New Roman"/>
                        </a:rPr>
                        <a:t>, 4-й Акварельный, 5-й Акварельный, Акварельный, </a:t>
                      </a:r>
                      <a:r>
                        <a:rPr lang="ru-RU" sz="900" dirty="0" err="1">
                          <a:effectLst/>
                          <a:latin typeface="Times New Roman"/>
                          <a:ea typeface="Times New Roman"/>
                          <a:cs typeface="Times New Roman"/>
                        </a:rPr>
                        <a:t>Аршанский</a:t>
                      </a:r>
                      <a:r>
                        <a:rPr lang="ru-RU" sz="900" dirty="0">
                          <a:effectLst/>
                          <a:latin typeface="Times New Roman"/>
                          <a:ea typeface="Times New Roman"/>
                          <a:cs typeface="Times New Roman"/>
                        </a:rPr>
                        <a:t>, Латышева, Романтический, Смоляной.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№78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№8»,  ул. Татищева, 8А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Савушкина (10, 12, 14, 16, 17 к. 1, 17 к. 2, 18, 18/11, 19 к. 1, 19 к. 2, 20/10, 21, 23), Татищева (11Б, К43, К43А, К43Б, К44, К57, К57А).  </a:t>
                      </a:r>
                      <a:endParaRPr lang="ru-RU" sz="900" dirty="0" smtClean="0">
                        <a:effectLst/>
                        <a:latin typeface="Times New Roman"/>
                        <a:ea typeface="Times New Roman"/>
                        <a:cs typeface="Times New Roman"/>
                      </a:endParaRPr>
                    </a:p>
                    <a:p>
                      <a:pPr algn="ctr">
                        <a:lnSpc>
                          <a:spcPct val="115000"/>
                        </a:lnSpc>
                        <a:spcAft>
                          <a:spcPts val="0"/>
                        </a:spcAft>
                      </a:pPr>
                      <a:r>
                        <a:rPr lang="ru-RU" sz="900" dirty="0" smtClean="0">
                          <a:effectLst/>
                          <a:latin typeface="Times New Roman"/>
                          <a:ea typeface="Times New Roman"/>
                          <a:cs typeface="Times New Roman"/>
                        </a:rPr>
                        <a:t>Бульвары: Победы (10, 11)</a:t>
                      </a:r>
                    </a:p>
                    <a:p>
                      <a:pPr algn="ct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Савушкина (25 к. 2, 27, 29, 31, 33 к. 1,33 к. 2), Татищева (4Б, К17А, К24, К27, К28, К29, К30, К31, К32, КЗЗ, К41, К42, К56, К56А, К56Б).</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№79</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N 67", ул. Татищева, 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28-ой Армии </a:t>
                      </a:r>
                      <a:r>
                        <a:rPr lang="ru-RU" sz="900" dirty="0" smtClean="0">
                          <a:effectLst/>
                          <a:latin typeface="Times New Roman"/>
                          <a:ea typeface="Times New Roman"/>
                          <a:cs typeface="Times New Roman"/>
                        </a:rPr>
                        <a:t>, </a:t>
                      </a:r>
                      <a:r>
                        <a:rPr lang="ru-RU" sz="900" dirty="0">
                          <a:effectLst/>
                          <a:latin typeface="Times New Roman"/>
                          <a:ea typeface="Times New Roman"/>
                          <a:cs typeface="Times New Roman"/>
                        </a:rPr>
                        <a:t>Савушкина (7, 7/2, 9, 11, 13, 15), Татищева (К9, 10, К10, К10А, К11, К11А, </a:t>
                      </a:r>
                      <a:r>
                        <a:rPr lang="ru-RU" sz="900" dirty="0" smtClean="0">
                          <a:effectLst/>
                          <a:latin typeface="Times New Roman"/>
                          <a:ea typeface="Times New Roman"/>
                          <a:cs typeface="Times New Roman"/>
                        </a:rPr>
                        <a:t>12, 14/4). </a:t>
                      </a:r>
                    </a:p>
                    <a:p>
                      <a:pPr algn="ct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Татищева (6А, К12, К13, К13А, К14, К15, К15А, К16, К17, К18, К19, К20, К21, К22, К23, К23А, К25, К26, К59/60, К61, К63).</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№80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N 105 "Лесная сказка", ул. Ляхова, 11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Ак. Королева (29, 31/10, 35, 35/1), Анри Барбюса (30, 32), Ляхова.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Ак. Королева (37, 39), Анри Барбюса (34, 36), Ст. </a:t>
                      </a:r>
                      <a:r>
                        <a:rPr lang="ru-RU" sz="900" dirty="0" err="1">
                          <a:effectLst/>
                          <a:latin typeface="Times New Roman"/>
                          <a:ea typeface="Times New Roman"/>
                          <a:cs typeface="Times New Roman"/>
                        </a:rPr>
                        <a:t>Здоровцева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Вокзальная</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№81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МБДОУ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a:t>
                      </a:r>
                      <a:r>
                        <a:rPr lang="ru-RU" sz="900" b="1" i="1" dirty="0" smtClean="0">
                          <a:effectLst/>
                          <a:latin typeface="Times New Roman"/>
                          <a:ea typeface="Times New Roman"/>
                          <a:cs typeface="Times New Roman"/>
                        </a:rPr>
                        <a:t>ЦРР </a:t>
                      </a:r>
                      <a:r>
                        <a:rPr lang="ru-RU" sz="900" b="1" i="1" dirty="0">
                          <a:effectLst/>
                          <a:latin typeface="Times New Roman"/>
                          <a:ea typeface="Times New Roman"/>
                          <a:cs typeface="Times New Roman"/>
                        </a:rPr>
                        <a:t>- детский сад N 99", ул. Савушкина, 10А</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Ком. Набережная, Савушкина </a:t>
                      </a:r>
                      <a:r>
                        <a:rPr lang="ru-RU" sz="900" dirty="0" smtClean="0">
                          <a:effectLst/>
                          <a:latin typeface="Times New Roman"/>
                          <a:ea typeface="Times New Roman"/>
                          <a:cs typeface="Times New Roman"/>
                        </a:rPr>
                        <a:t>(4 </a:t>
                      </a:r>
                      <a:r>
                        <a:rPr lang="ru-RU" sz="900" dirty="0">
                          <a:effectLst/>
                          <a:latin typeface="Times New Roman"/>
                          <a:ea typeface="Times New Roman"/>
                          <a:cs typeface="Times New Roman"/>
                        </a:rPr>
                        <a:t>к. 2, 6 к. 7, 6 к. 8, 6В, 6Д, 6Е, 6Ж, 6И).</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Бульвар: Победы (1, 3, 5, 7, 9).</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№82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"Гимназия N 1", ул. Ком. Набережная, 7А</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a:effectLst/>
                          <a:latin typeface="Times New Roman"/>
                          <a:ea typeface="Times New Roman"/>
                          <a:cs typeface="Times New Roman"/>
                        </a:rPr>
                        <a:t>Улицы: Бахтемирская, Бертюльская, Куйбышева (73-89, 102-112) Московская (115 - 123, 98 - 108), Савушкина (22, 24, 26, 28, 30, 32, 34, 36), Чехова (97 - 103, 100 - 110), Ю. Селенского.</a:t>
                      </a:r>
                      <a:br>
                        <a:rPr lang="ru-RU" sz="900">
                          <a:effectLst/>
                          <a:latin typeface="Times New Roman"/>
                          <a:ea typeface="Times New Roman"/>
                          <a:cs typeface="Times New Roman"/>
                        </a:rPr>
                      </a:br>
                      <a:r>
                        <a:rPr lang="ru-RU" sz="900">
                          <a:effectLst/>
                          <a:latin typeface="Times New Roman"/>
                          <a:ea typeface="Times New Roman"/>
                          <a:cs typeface="Times New Roman"/>
                        </a:rPr>
                        <a:t>Бульвар: Победы (2, 6, 8, 8 к. 1, 8 к. 2).</a:t>
                      </a:r>
                      <a:br>
                        <a:rPr lang="ru-RU" sz="900">
                          <a:effectLst/>
                          <a:latin typeface="Times New Roman"/>
                          <a:ea typeface="Times New Roman"/>
                          <a:cs typeface="Times New Roman"/>
                        </a:rPr>
                      </a:br>
                      <a:r>
                        <a:rPr lang="ru-RU" sz="900">
                          <a:effectLst/>
                          <a:latin typeface="Times New Roman"/>
                          <a:ea typeface="Times New Roman"/>
                          <a:cs typeface="Times New Roman"/>
                        </a:rPr>
                        <a:t>Переулки: Чернышева.   Улицы: Анри Барбюса (17), Полякова (18, 19), Савушкина (35, 37 к. 1, 37 к. 2, 39 к. 1, 39 к. 2,40, 41, 42, 49).</a:t>
                      </a:r>
                      <a:br>
                        <a:rPr lang="ru-RU" sz="900">
                          <a:effectLst/>
                          <a:latin typeface="Times New Roman"/>
                          <a:ea typeface="Times New Roman"/>
                          <a:cs typeface="Times New Roman"/>
                        </a:rPr>
                      </a:br>
                      <a:r>
                        <a:rPr lang="ru-RU" sz="900">
                          <a:effectLst/>
                          <a:latin typeface="Times New Roman"/>
                          <a:ea typeface="Times New Roman"/>
                          <a:cs typeface="Times New Roman"/>
                        </a:rPr>
                        <a:t>Площади: Покровская</a:t>
                      </a:r>
                      <a:endParaRPr lang="ru-RU" sz="90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№83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МБУ ДО г. Астрахани "</a:t>
                      </a:r>
                      <a:r>
                        <a:rPr lang="ru-RU" sz="900" b="1" i="1" dirty="0" smtClean="0">
                          <a:effectLst/>
                          <a:latin typeface="Times New Roman"/>
                          <a:ea typeface="Times New Roman"/>
                          <a:cs typeface="Times New Roman"/>
                        </a:rPr>
                        <a:t>ДШИ имени </a:t>
                      </a:r>
                      <a:r>
                        <a:rPr lang="ru-RU" sz="900" b="1" i="1" dirty="0">
                          <a:effectLst/>
                          <a:latin typeface="Times New Roman"/>
                          <a:ea typeface="Times New Roman"/>
                          <a:cs typeface="Times New Roman"/>
                        </a:rPr>
                        <a:t>М.П. Максаковой", ул. </a:t>
                      </a:r>
                      <a:r>
                        <a:rPr lang="ru-RU" sz="900" b="1" i="1" dirty="0" err="1" smtClean="0">
                          <a:effectLst/>
                          <a:latin typeface="Times New Roman"/>
                          <a:ea typeface="Times New Roman"/>
                          <a:cs typeface="Times New Roman"/>
                        </a:rPr>
                        <a:t>Ю.Селенского</a:t>
                      </a:r>
                      <a:r>
                        <a:rPr lang="ru-RU" sz="900" b="1" i="1" dirty="0">
                          <a:effectLst/>
                          <a:latin typeface="Times New Roman"/>
                          <a:ea typeface="Times New Roman"/>
                          <a:cs typeface="Times New Roman"/>
                        </a:rPr>
                        <a:t>, </a:t>
                      </a:r>
                      <a:r>
                        <a:rPr lang="ru-RU" sz="900" b="1" i="1" dirty="0" smtClean="0">
                          <a:effectLst/>
                          <a:latin typeface="Times New Roman"/>
                          <a:ea typeface="Times New Roman"/>
                          <a:cs typeface="Times New Roman"/>
                        </a:rPr>
                        <a:t>15А</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Анри Барбюса (11), Куйбышева (61-71, 60 - 100), М. Максаковой (29 - 79, 10, 12А), Московская (69 - 113, 54 - 96), Полякова (1-17, 2-16), Чехова (61 - 95, 60 - 98).</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Адмиралтейская (50 - 72), </a:t>
                      </a:r>
                      <a:r>
                        <a:rPr lang="ru-RU" sz="900" dirty="0" err="1">
                          <a:effectLst/>
                          <a:latin typeface="Times New Roman"/>
                          <a:ea typeface="Times New Roman"/>
                          <a:cs typeface="Times New Roman"/>
                        </a:rPr>
                        <a:t>Ак.Королева</a:t>
                      </a:r>
                      <a:r>
                        <a:rPr lang="ru-RU" sz="900" dirty="0">
                          <a:effectLst/>
                          <a:latin typeface="Times New Roman"/>
                          <a:ea typeface="Times New Roman"/>
                          <a:cs typeface="Times New Roman"/>
                        </a:rPr>
                        <a:t> (1 - 19), Кожанова, Куйбышева (25 - 59, 24 - 58), Чехова (21 - 57,22 - 58).</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№84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a:t>
                      </a:r>
                      <a:r>
                        <a:rPr lang="ru-RU" sz="900" b="1" i="1" dirty="0" smtClean="0">
                          <a:effectLst/>
                          <a:latin typeface="Times New Roman"/>
                          <a:ea typeface="Times New Roman"/>
                          <a:cs typeface="Times New Roman"/>
                        </a:rPr>
                        <a:t>НШ </a:t>
                      </a:r>
                      <a:r>
                        <a:rPr lang="ru-RU" sz="900" b="1" i="1" dirty="0">
                          <a:effectLst/>
                          <a:latin typeface="Times New Roman"/>
                          <a:ea typeface="Times New Roman"/>
                          <a:cs typeface="Times New Roman"/>
                        </a:rPr>
                        <a:t>- детский сад N 106 "Елочка", ул. Коммунистическая, 62</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dirty="0">
                          <a:effectLst/>
                          <a:latin typeface="Times New Roman"/>
                          <a:ea typeface="Times New Roman"/>
                          <a:cs typeface="Times New Roman"/>
                        </a:rPr>
                        <a:t>Улицы: Коммунистическая (52, 54, 56, 58, 60, 68), </a:t>
                      </a:r>
                      <a:r>
                        <a:rPr lang="ru-RU" sz="900" dirty="0" err="1">
                          <a:effectLst/>
                          <a:latin typeface="Times New Roman"/>
                          <a:ea typeface="Times New Roman"/>
                          <a:cs typeface="Times New Roman"/>
                        </a:rPr>
                        <a:t>М.Максаковой</a:t>
                      </a:r>
                      <a:r>
                        <a:rPr lang="ru-RU" sz="900" dirty="0">
                          <a:effectLst/>
                          <a:latin typeface="Times New Roman"/>
                          <a:ea typeface="Times New Roman"/>
                          <a:cs typeface="Times New Roman"/>
                        </a:rPr>
                        <a:t> (1-27), Московская </a:t>
                      </a:r>
                      <a:r>
                        <a:rPr lang="ru-RU" sz="900" dirty="0" smtClean="0">
                          <a:effectLst/>
                          <a:latin typeface="Times New Roman"/>
                          <a:ea typeface="Times New Roman"/>
                          <a:cs typeface="Times New Roman"/>
                        </a:rPr>
                        <a:t>(29 </a:t>
                      </a:r>
                      <a:r>
                        <a:rPr lang="ru-RU" sz="900" dirty="0">
                          <a:effectLst/>
                          <a:latin typeface="Times New Roman"/>
                          <a:ea typeface="Times New Roman"/>
                          <a:cs typeface="Times New Roman"/>
                        </a:rPr>
                        <a:t>- 65, 24 - 48), Савушкина (46, 48, 50, 51, 52).</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821999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88640"/>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812896791"/>
              </p:ext>
            </p:extLst>
          </p:nvPr>
        </p:nvGraphicFramePr>
        <p:xfrm>
          <a:off x="179511" y="854558"/>
          <a:ext cx="8784977" cy="4690110"/>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100</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СОШ №48, ул. Звездная 59, корп. 1</a:t>
                      </a:r>
                      <a:endParaRPr lang="ru-RU" sz="9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Звездная (61, 61 к. 1, 63), Н. Островского (162, 162 к. 1, 164).</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"Трудовик".</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Н. Островского (154, 156 к. 1, 156 к. 2, 156 к. 3, 158 к. 1, 160, 160 к. 1,160 к. 2,160 к. 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Звездная (51 к. 1, 57, 57 к. 1, 57 к. 2, 57 к. 3, 59).</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101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СОШ №49,  ул. Звездная, 41/4</a:t>
                      </a:r>
                      <a:endParaRPr lang="ru-RU" sz="900" dirty="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Улицы: Звездная (47, 47 к. 1 - 47 к. 5, 49, 49 </a:t>
                      </a:r>
                      <a:r>
                        <a:rPr lang="ru-RU" sz="900" dirty="0" smtClean="0">
                          <a:effectLst/>
                          <a:latin typeface="Times New Roman"/>
                          <a:ea typeface="Times New Roman"/>
                          <a:cs typeface="Times New Roman"/>
                        </a:rPr>
                        <a:t>к. 2, </a:t>
                      </a:r>
                      <a:r>
                        <a:rPr lang="ru-RU" sz="900" dirty="0">
                          <a:effectLst/>
                          <a:latin typeface="Times New Roman"/>
                          <a:ea typeface="Times New Roman"/>
                          <a:cs typeface="Times New Roman"/>
                        </a:rPr>
                        <a:t>49 к. 3), </a:t>
                      </a:r>
                      <a:r>
                        <a:rPr lang="ru-RU" sz="900" dirty="0" err="1">
                          <a:effectLst/>
                          <a:latin typeface="Times New Roman"/>
                          <a:ea typeface="Times New Roman"/>
                          <a:cs typeface="Times New Roman"/>
                        </a:rPr>
                        <a:t>Н.Островского</a:t>
                      </a:r>
                      <a:r>
                        <a:rPr lang="ru-RU" sz="900" dirty="0">
                          <a:effectLst/>
                          <a:latin typeface="Times New Roman"/>
                          <a:ea typeface="Times New Roman"/>
                          <a:cs typeface="Times New Roman"/>
                        </a:rPr>
                        <a:t> (152 к. 3).Улицы: Звездная (41, 41 к. 1, 41 к. 2,41 к. 3, 43, 43 к. 1,45, 45 к. 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Н. Островского (150, 150 к. 2, 150 к. 3, 152, 152 к. 2, 154 к. 1,154 к. 2, 154 к. 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a:t>
                      </a:r>
                      <a:r>
                        <a:rPr lang="ru-RU" sz="900" dirty="0" smtClean="0">
                          <a:effectLst/>
                          <a:latin typeface="Times New Roman"/>
                          <a:ea typeface="Times New Roman"/>
                          <a:cs typeface="Times New Roman"/>
                        </a:rPr>
                        <a:t>Юго-Восточный</a:t>
                      </a:r>
                      <a:r>
                        <a:rPr lang="ru-RU" sz="900" dirty="0">
                          <a:effectLst/>
                          <a:latin typeface="Times New Roman"/>
                          <a:ea typeface="Times New Roman"/>
                          <a:cs typeface="Times New Roman"/>
                        </a:rPr>
                        <a:t>.</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102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 31, ул. Космонавтов 10 корп. 1</a:t>
                      </a:r>
                      <a:endParaRPr lang="ru-RU" sz="90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Улицы: Звездная (21 - 35), Космонавтов (12 к. 1, 12 к. 2, 14, 14 к. 1,16, 18 к. 1 - 18 к. 4).</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Энергетиков. Улица: Космонавтов (1 - 5), Н. Островского (121, 123, 140, 142, 142 А, 142Б, 144,144А). Улицы: 1-я Народная, 2-я Народная, 3-я Народная, 4-я Народная, 5-я Народная, 6-я Народная, Бакинская (192 - 212), Берзина, Воробьева, </a:t>
                      </a:r>
                      <a:r>
                        <a:rPr lang="ru-RU" sz="900" dirty="0" err="1">
                          <a:effectLst/>
                          <a:latin typeface="Times New Roman"/>
                          <a:ea typeface="Times New Roman"/>
                          <a:cs typeface="Times New Roman"/>
                        </a:rPr>
                        <a:t>Главно</a:t>
                      </a:r>
                      <a:r>
                        <a:rPr lang="ru-RU" sz="900" dirty="0">
                          <a:effectLst/>
                          <a:latin typeface="Times New Roman"/>
                          <a:ea typeface="Times New Roman"/>
                          <a:cs typeface="Times New Roman"/>
                        </a:rPr>
                        <a:t>-продольная, Дж. Рида (5 - 39, 8 - 12, 39 к. 1 - 39 к. 3, 43), Добролюбова, Короленко, Красная, </a:t>
                      </a:r>
                      <a:r>
                        <a:rPr lang="ru-RU" sz="900" dirty="0" err="1">
                          <a:effectLst/>
                          <a:latin typeface="Times New Roman"/>
                          <a:ea typeface="Times New Roman"/>
                          <a:cs typeface="Times New Roman"/>
                        </a:rPr>
                        <a:t>Кр</a:t>
                      </a:r>
                      <a:r>
                        <a:rPr lang="ru-RU" sz="900" dirty="0">
                          <a:effectLst/>
                          <a:latin typeface="Times New Roman"/>
                          <a:ea typeface="Times New Roman"/>
                          <a:cs typeface="Times New Roman"/>
                        </a:rPr>
                        <a:t>. Набережная (134 - 172), Крупской, </a:t>
                      </a:r>
                      <a:r>
                        <a:rPr lang="ru-RU" sz="900" dirty="0" err="1">
                          <a:effectLst/>
                          <a:latin typeface="Times New Roman" pitchFamily="18" charset="0"/>
                          <a:ea typeface="Times New Roman"/>
                          <a:cs typeface="Times New Roman" pitchFamily="18" charset="0"/>
                        </a:rPr>
                        <a:t>Лассаля</a:t>
                      </a:r>
                      <a:r>
                        <a:rPr lang="ru-RU" sz="900" dirty="0">
                          <a:effectLst/>
                          <a:latin typeface="Times New Roman" pitchFamily="18" charset="0"/>
                          <a:ea typeface="Times New Roman"/>
                          <a:cs typeface="Times New Roman" pitchFamily="18" charset="0"/>
                        </a:rPr>
                        <a:t>, Орехово-Зуевская, Полтавская, Псковская (25 - 29/17, 38), Рубинштейна, Черниговская, Шевченко</a:t>
                      </a:r>
                      <a:r>
                        <a:rPr lang="ru-RU" sz="900" dirty="0" smtClean="0">
                          <a:effectLst/>
                          <a:latin typeface="Times New Roman" pitchFamily="18" charset="0"/>
                          <a:ea typeface="Times New Roman"/>
                          <a:cs typeface="Times New Roman" pitchFamily="18" charset="0"/>
                        </a:rPr>
                        <a:t>.</a:t>
                      </a:r>
                    </a:p>
                    <a:p>
                      <a:pPr algn="l">
                        <a:lnSpc>
                          <a:spcPct val="115000"/>
                        </a:lnSpc>
                        <a:spcAft>
                          <a:spcPts val="0"/>
                        </a:spcAft>
                      </a:pPr>
                      <a:r>
                        <a:rPr lang="ru-RU" sz="900" dirty="0" smtClean="0">
                          <a:effectLst/>
                          <a:latin typeface="Times New Roman" pitchFamily="18" charset="0"/>
                          <a:ea typeface="Calibri"/>
                          <a:cs typeface="Times New Roman" pitchFamily="18" charset="0"/>
                        </a:rPr>
                        <a:t>Переулки: Артема Сергеева, Карский, Короткий, Мичурина, Моисеенко, Орехово-Зуевский, Рабочий.</a:t>
                      </a:r>
                      <a:endParaRPr lang="ru-RU" sz="900" dirty="0">
                        <a:effectLst/>
                        <a:latin typeface="Times New Roman" pitchFamily="18" charset="0"/>
                        <a:ea typeface="Calibri"/>
                        <a:cs typeface="Times New Roman" pitchFamily="18" charset="0"/>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№105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СОШ № 33, ул. Звездная, 15А</a:t>
                      </a:r>
                      <a:endParaRPr lang="ru-RU" sz="900" dirty="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Улицы: Космонавтов (4 к. 1, 4 к. 2, 4 к. 3, 6 к. 1, 6 к. 2, 8, 8 к. 1, 8 к. 2, 10, 12).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Воробьева (7, 9).</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Звездная (11/11,11 к. 1,13, 15,17 к. 1, 17 к. 2,17 к. 3, 19). Проезды: Воробьева (11/11).  Улицы: Космонавтов (2, 2 к. 1,4, 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Воробьева (3, 3 к. 1, 8, 12, 12 к. 1, 12 к. 2, 14, 14 к. 2), Н. Островского </a:t>
                      </a:r>
                      <a:r>
                        <a:rPr lang="ru-RU" sz="900" dirty="0" smtClean="0">
                          <a:effectLst/>
                          <a:latin typeface="Times New Roman"/>
                          <a:ea typeface="Times New Roman"/>
                          <a:cs typeface="Times New Roman"/>
                        </a:rPr>
                        <a:t>(3 (ФГБУ "НИИЛ" Министерства здравоохранения РФ).</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107</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СОШ № 18, ул. Луконина, 6А/1</a:t>
                      </a:r>
                      <a:endParaRPr lang="ru-RU" sz="900" dirty="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Улица: М. Луконина.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Кубанская (17, 17 к. 1, 17 к. 2, 19, 19 к. 1, 19 к. 2, 21, 21 к. 1,21 к. 2, 23, 23 к. 2, 25, 29).</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108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"Гимназия № 2", ул. Луконина, 4А</a:t>
                      </a:r>
                      <a:endParaRPr lang="ru-RU" sz="900" dirty="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Улицы: Звездная (5 к. 1, 5 к. 2, 5 к. 3, 5 к. 4, 7, 7 к. 1, 7 к. 2, 7 к. 3, 9 к. 1, 9/16).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Звездная (1/33, 3, 3 к. 1 - 3 к. 4, 5), Кубанская (29 к. 1, 31, 31 к. 1, 33 к. 1), Станция </a:t>
                      </a:r>
                      <a:r>
                        <a:rPr lang="ru-RU" sz="900" dirty="0" err="1">
                          <a:effectLst/>
                          <a:latin typeface="Times New Roman"/>
                          <a:ea typeface="Times New Roman"/>
                          <a:cs typeface="Times New Roman"/>
                        </a:rPr>
                        <a:t>Кутумная</a:t>
                      </a:r>
                      <a:r>
                        <a:rPr lang="ru-RU" sz="900" dirty="0">
                          <a:effectLst/>
                          <a:latin typeface="Times New Roman"/>
                          <a:ea typeface="Times New Roman"/>
                          <a:cs typeface="Times New Roman"/>
                        </a:rPr>
                        <a:t>.</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587226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44624"/>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068531589"/>
              </p:ext>
            </p:extLst>
          </p:nvPr>
        </p:nvGraphicFramePr>
        <p:xfrm>
          <a:off x="179511" y="620688"/>
          <a:ext cx="8784977" cy="5794248"/>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110</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"Основная общеобразовательная школа №7", ул. </a:t>
                      </a:r>
                      <a:r>
                        <a:rPr lang="ru-RU" sz="900" b="1" i="1" dirty="0" err="1">
                          <a:effectLst/>
                          <a:latin typeface="Times New Roman"/>
                          <a:ea typeface="Times New Roman"/>
                          <a:cs typeface="Times New Roman"/>
                        </a:rPr>
                        <a:t>Ахшарумова</a:t>
                      </a:r>
                      <a:r>
                        <a:rPr lang="ru-RU" sz="900" b="1" i="1" dirty="0">
                          <a:effectLst/>
                          <a:latin typeface="Times New Roman"/>
                          <a:ea typeface="Times New Roman"/>
                          <a:cs typeface="Times New Roman"/>
                        </a:rPr>
                        <a:t>, 80</a:t>
                      </a:r>
                      <a:endParaRPr lang="ru-RU" sz="900" dirty="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Улицы: Н. Островского (113, 113 к. 1, 113 к. 2, 115, 115 к. 1, 119 (ГБУЗ АО "Областная детская клиническая больница имени Н.Н. </a:t>
                      </a:r>
                      <a:r>
                        <a:rPr lang="ru-RU" sz="900" dirty="0" err="1">
                          <a:effectLst/>
                          <a:latin typeface="Times New Roman"/>
                          <a:ea typeface="Times New Roman"/>
                          <a:cs typeface="Times New Roman"/>
                        </a:rPr>
                        <a:t>Силищевой</a:t>
                      </a:r>
                      <a:r>
                        <a:rPr lang="ru-RU" sz="900" dirty="0">
                          <a:effectLst/>
                          <a:latin typeface="Times New Roman"/>
                          <a:ea typeface="Times New Roman"/>
                          <a:cs typeface="Times New Roman"/>
                        </a:rPr>
                        <a:t> (Подразделение N 2)"), 132, 134, 136).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Н. Островского (4,4 к. 1 - 4 к. 4, 10, 12).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a:t>
                      </a:r>
                      <a:r>
                        <a:rPr lang="ru-RU" sz="900" dirty="0" err="1">
                          <a:effectLst/>
                          <a:latin typeface="Times New Roman"/>
                          <a:ea typeface="Times New Roman"/>
                          <a:cs typeface="Times New Roman"/>
                        </a:rPr>
                        <a:t>Дж.Рида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Ахшарумова</a:t>
                      </a:r>
                      <a:r>
                        <a:rPr lang="ru-RU" sz="900" dirty="0">
                          <a:effectLst/>
                          <a:latin typeface="Times New Roman"/>
                          <a:ea typeface="Times New Roman"/>
                          <a:cs typeface="Times New Roman"/>
                        </a:rPr>
                        <a:t> (78 - 80, 117 - 157), </a:t>
                      </a:r>
                      <a:r>
                        <a:rPr lang="ru-RU" sz="900" dirty="0" err="1">
                          <a:effectLst/>
                          <a:latin typeface="Times New Roman"/>
                          <a:ea typeface="Times New Roman"/>
                          <a:cs typeface="Times New Roman"/>
                        </a:rPr>
                        <a:t>Б.Хмельницкого</a:t>
                      </a:r>
                      <a:r>
                        <a:rPr lang="ru-RU" sz="900" dirty="0">
                          <a:effectLst/>
                          <a:latin typeface="Times New Roman"/>
                          <a:ea typeface="Times New Roman"/>
                          <a:cs typeface="Times New Roman"/>
                        </a:rPr>
                        <a:t> (51 - 57, 56), </a:t>
                      </a:r>
                      <a:r>
                        <a:rPr lang="ru-RU" sz="900" dirty="0" err="1">
                          <a:effectLst/>
                          <a:latin typeface="Times New Roman"/>
                          <a:ea typeface="Times New Roman"/>
                          <a:cs typeface="Times New Roman"/>
                        </a:rPr>
                        <a:t>Бежецкая</a:t>
                      </a:r>
                      <a:r>
                        <a:rPr lang="ru-RU" sz="900" dirty="0">
                          <a:effectLst/>
                          <a:latin typeface="Times New Roman"/>
                          <a:ea typeface="Times New Roman"/>
                          <a:cs typeface="Times New Roman"/>
                        </a:rPr>
                        <a:t>, Бэра (37 - 53/69, 59, 59А), Воровского, Дубровинского (1 - 21, 2 - 40), Кирова (66 - 98, 73 - 87, 87А к.2), Кубанская (1 (ГБУЗ АО "Городская клиническая больница N 2 имени братьев </a:t>
                      </a:r>
                      <a:r>
                        <a:rPr lang="ru-RU" sz="900" dirty="0" err="1">
                          <a:effectLst/>
                          <a:latin typeface="Times New Roman"/>
                          <a:ea typeface="Times New Roman"/>
                          <a:cs typeface="Times New Roman"/>
                        </a:rPr>
                        <a:t>Губиных</a:t>
                      </a:r>
                      <a:r>
                        <a:rPr lang="ru-RU" sz="900" dirty="0">
                          <a:effectLst/>
                          <a:latin typeface="Times New Roman"/>
                          <a:ea typeface="Times New Roman"/>
                          <a:cs typeface="Times New Roman"/>
                        </a:rPr>
                        <a:t>"), 2 - 14/2), Мусы </a:t>
                      </a:r>
                      <a:r>
                        <a:rPr lang="ru-RU" sz="900" dirty="0" err="1">
                          <a:effectLst/>
                          <a:latin typeface="Times New Roman"/>
                          <a:ea typeface="Times New Roman"/>
                          <a:cs typeface="Times New Roman"/>
                        </a:rPr>
                        <a:t>Джалиля</a:t>
                      </a:r>
                      <a:r>
                        <a:rPr lang="ru-RU" sz="900" dirty="0">
                          <a:effectLst/>
                          <a:latin typeface="Times New Roman"/>
                          <a:ea typeface="Times New Roman"/>
                          <a:cs typeface="Times New Roman"/>
                        </a:rPr>
                        <a:t> (53 - 55, 54 - 56), </a:t>
                      </a:r>
                      <a:r>
                        <a:rPr lang="ru-RU" sz="900" dirty="0" err="1">
                          <a:effectLst/>
                          <a:latin typeface="Times New Roman"/>
                          <a:ea typeface="Times New Roman"/>
                          <a:cs typeface="Times New Roman"/>
                        </a:rPr>
                        <a:t>Н.Островского</a:t>
                      </a:r>
                      <a:r>
                        <a:rPr lang="ru-RU" sz="900" dirty="0">
                          <a:effectLst/>
                          <a:latin typeface="Times New Roman"/>
                          <a:ea typeface="Times New Roman"/>
                          <a:cs typeface="Times New Roman"/>
                        </a:rPr>
                        <a:t> (82 - 116, 71 - 107), Никитинская, </a:t>
                      </a:r>
                      <a:r>
                        <a:rPr lang="ru-RU" sz="900" dirty="0" err="1">
                          <a:effectLst/>
                          <a:latin typeface="Times New Roman"/>
                          <a:ea typeface="Times New Roman"/>
                          <a:cs typeface="Times New Roman"/>
                        </a:rPr>
                        <a:t>Новочерскасская</a:t>
                      </a:r>
                      <a:r>
                        <a:rPr lang="ru-RU" sz="900" dirty="0">
                          <a:effectLst/>
                          <a:latin typeface="Times New Roman"/>
                          <a:ea typeface="Times New Roman"/>
                          <a:cs typeface="Times New Roman"/>
                        </a:rPr>
                        <a:t>, Плещеева (72 - 110), Ростовская, Самойлова.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Сызранский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Декабристов. </a:t>
                      </a:r>
                      <a:endParaRPr lang="ru-RU" sz="900" dirty="0">
                        <a:effectLst/>
                        <a:latin typeface="Calibri"/>
                        <a:ea typeface="Calibri"/>
                        <a:cs typeface="Times New Roman"/>
                      </a:endParaRPr>
                    </a:p>
                    <a:p>
                      <a:pPr algn="l">
                        <a:lnSpc>
                          <a:spcPct val="115000"/>
                        </a:lnSpc>
                        <a:spcAft>
                          <a:spcPts val="0"/>
                        </a:spcAft>
                      </a:pP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Ахшарумова</a:t>
                      </a:r>
                      <a:r>
                        <a:rPr lang="ru-RU" sz="900" dirty="0">
                          <a:effectLst/>
                          <a:latin typeface="Times New Roman"/>
                          <a:ea typeface="Times New Roman"/>
                          <a:cs typeface="Times New Roman"/>
                        </a:rPr>
                        <a:t> (161 - 191), Бакинская (60 - 190), Бэра (25 - 33, 24 - 32), Волжская (21 - 33/35), Дарвина (37 - 51, 40 - 52), </a:t>
                      </a:r>
                      <a:r>
                        <a:rPr lang="ru-RU" sz="900" dirty="0" err="1">
                          <a:effectLst/>
                          <a:latin typeface="Times New Roman"/>
                          <a:ea typeface="Times New Roman"/>
                          <a:cs typeface="Times New Roman"/>
                        </a:rPr>
                        <a:t>Дж.Рида</a:t>
                      </a:r>
                      <a:r>
                        <a:rPr lang="ru-RU" sz="900" dirty="0">
                          <a:effectLst/>
                          <a:latin typeface="Times New Roman"/>
                          <a:ea typeface="Times New Roman"/>
                          <a:cs typeface="Times New Roman"/>
                        </a:rPr>
                        <a:t> (1 - 3, 6, 6Б), Жуковского, Кирова (54 - 62, 61 - 71), Мечникова (35 - 51, 36 - 54), Морозова, Мусы </a:t>
                      </a:r>
                      <a:r>
                        <a:rPr lang="ru-RU" sz="900" dirty="0" err="1">
                          <a:effectLst/>
                          <a:latin typeface="Times New Roman"/>
                          <a:ea typeface="Times New Roman"/>
                          <a:cs typeface="Times New Roman"/>
                        </a:rPr>
                        <a:t>Джалиля</a:t>
                      </a:r>
                      <a:r>
                        <a:rPr lang="ru-RU" sz="900" dirty="0">
                          <a:effectLst/>
                          <a:latin typeface="Times New Roman"/>
                          <a:ea typeface="Times New Roman"/>
                          <a:cs typeface="Times New Roman"/>
                        </a:rPr>
                        <a:t> (42 - 46,43 - 49), Плещеева (33/35 - 163,114 - 146), Трофимова </a:t>
                      </a:r>
                      <a:r>
                        <a:rPr lang="ru-RU" sz="900" dirty="0" smtClean="0">
                          <a:effectLst/>
                          <a:latin typeface="Times New Roman"/>
                          <a:ea typeface="Times New Roman"/>
                          <a:cs typeface="Times New Roman"/>
                        </a:rPr>
                        <a:t>(7А, 7А к. 1, 33 </a:t>
                      </a:r>
                      <a:r>
                        <a:rPr lang="ru-RU" sz="900" dirty="0">
                          <a:effectLst/>
                          <a:latin typeface="Times New Roman"/>
                          <a:ea typeface="Times New Roman"/>
                          <a:cs typeface="Times New Roman"/>
                        </a:rPr>
                        <a:t>- 179, 6-158), Шекспира.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Коломенский, Смоленский.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№111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г.Астрахани "Детский сад №122", ул. Краснодарская, 43 корп. 1</a:t>
                      </a:r>
                      <a:endParaRPr lang="ru-RU" sz="90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Улицы: Рождественского, 1-й проезд Рождественского, 2-й проезд Рождественского, 3-й проезд Рождественского.</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Плановый, 1-й Рождественского, 2-й Рождественского.</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"Волна", "Колос".</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2-я Наб. </a:t>
                      </a:r>
                      <a:r>
                        <a:rPr lang="ru-RU" sz="900" dirty="0" err="1">
                          <a:effectLst/>
                          <a:latin typeface="Times New Roman"/>
                          <a:ea typeface="Times New Roman"/>
                          <a:cs typeface="Times New Roman"/>
                        </a:rPr>
                        <a:t>Семиковки</a:t>
                      </a:r>
                      <a:r>
                        <a:rPr lang="ru-RU" sz="900" dirty="0">
                          <a:effectLst/>
                          <a:latin typeface="Times New Roman"/>
                          <a:ea typeface="Times New Roman"/>
                          <a:cs typeface="Times New Roman"/>
                        </a:rPr>
                        <a:t>, Аграрная, </a:t>
                      </a:r>
                      <a:r>
                        <a:rPr lang="ru-RU" sz="900" dirty="0" err="1">
                          <a:effectLst/>
                          <a:latin typeface="Times New Roman"/>
                          <a:ea typeface="Times New Roman"/>
                          <a:cs typeface="Times New Roman"/>
                        </a:rPr>
                        <a:t>В.Терешковой</a:t>
                      </a:r>
                      <a:r>
                        <a:rPr lang="ru-RU" sz="900" dirty="0">
                          <a:effectLst/>
                          <a:latin typeface="Times New Roman"/>
                          <a:ea typeface="Times New Roman"/>
                          <a:cs typeface="Times New Roman"/>
                        </a:rPr>
                        <a:t>, Грушевая, Жукова, Заволжская, </a:t>
                      </a:r>
                      <a:r>
                        <a:rPr lang="ru-RU" sz="900" dirty="0" err="1">
                          <a:effectLst/>
                          <a:latin typeface="Times New Roman"/>
                          <a:ea typeface="Times New Roman"/>
                          <a:cs typeface="Times New Roman"/>
                        </a:rPr>
                        <a:t>Н.Кузнецова</a:t>
                      </a:r>
                      <a:r>
                        <a:rPr lang="ru-RU" sz="900" dirty="0">
                          <a:effectLst/>
                          <a:latin typeface="Times New Roman"/>
                          <a:ea typeface="Times New Roman"/>
                          <a:cs typeface="Times New Roman"/>
                        </a:rPr>
                        <a:t>, Наб. реки Царева (111 - 145), Наб. </a:t>
                      </a:r>
                      <a:r>
                        <a:rPr lang="ru-RU" sz="900" dirty="0" err="1">
                          <a:effectLst/>
                          <a:latin typeface="Times New Roman"/>
                          <a:ea typeface="Times New Roman"/>
                          <a:cs typeface="Times New Roman"/>
                        </a:rPr>
                        <a:t>Семиковки</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П.Корчагина</a:t>
                      </a:r>
                      <a:r>
                        <a:rPr lang="ru-RU" sz="900" dirty="0">
                          <a:effectLst/>
                          <a:latin typeface="Times New Roman"/>
                          <a:ea typeface="Times New Roman"/>
                          <a:cs typeface="Times New Roman"/>
                        </a:rPr>
                        <a:t>, Российская, Сиреневая, </a:t>
                      </a:r>
                      <a:r>
                        <a:rPr lang="ru-RU" sz="900" dirty="0" err="1">
                          <a:effectLst/>
                          <a:latin typeface="Times New Roman"/>
                          <a:ea typeface="Times New Roman"/>
                          <a:cs typeface="Times New Roman"/>
                        </a:rPr>
                        <a:t>Фунтовское</a:t>
                      </a:r>
                      <a:r>
                        <a:rPr lang="ru-RU" sz="900" dirty="0">
                          <a:effectLst/>
                          <a:latin typeface="Times New Roman"/>
                          <a:ea typeface="Times New Roman"/>
                          <a:cs typeface="Times New Roman"/>
                        </a:rPr>
                        <a:t> шоссе, Центральная, </a:t>
                      </a:r>
                      <a:r>
                        <a:rPr lang="ru-RU" sz="900" dirty="0" err="1">
                          <a:effectLst/>
                          <a:latin typeface="Times New Roman"/>
                          <a:ea typeface="Times New Roman"/>
                          <a:cs typeface="Times New Roman"/>
                        </a:rPr>
                        <a:t>Чеченева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Конечный, 1-й Локомотивный, 1-й </a:t>
                      </a:r>
                      <a:r>
                        <a:rPr lang="ru-RU" sz="900" dirty="0" err="1">
                          <a:effectLst/>
                          <a:latin typeface="Times New Roman"/>
                          <a:ea typeface="Times New Roman"/>
                          <a:cs typeface="Times New Roman"/>
                        </a:rPr>
                        <a:t>Травинский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1-й </a:t>
                      </a:r>
                      <a:r>
                        <a:rPr lang="ru-RU" sz="900" dirty="0" err="1">
                          <a:effectLst/>
                          <a:latin typeface="Times New Roman"/>
                          <a:ea typeface="Times New Roman"/>
                          <a:cs typeface="Times New Roman"/>
                        </a:rPr>
                        <a:t>Фунтовский</a:t>
                      </a:r>
                      <a:r>
                        <a:rPr lang="ru-RU" sz="900" dirty="0">
                          <a:effectLst/>
                          <a:latin typeface="Times New Roman"/>
                          <a:ea typeface="Times New Roman"/>
                          <a:cs typeface="Times New Roman"/>
                        </a:rPr>
                        <a:t>, 1-й </a:t>
                      </a:r>
                      <a:r>
                        <a:rPr lang="ru-RU" sz="900" dirty="0" err="1">
                          <a:effectLst/>
                          <a:latin typeface="Times New Roman"/>
                          <a:ea typeface="Times New Roman"/>
                          <a:cs typeface="Times New Roman"/>
                        </a:rPr>
                        <a:t>Щегловый</a:t>
                      </a:r>
                      <a:r>
                        <a:rPr lang="ru-RU" sz="900" dirty="0">
                          <a:effectLst/>
                          <a:latin typeface="Times New Roman"/>
                          <a:ea typeface="Times New Roman"/>
                          <a:cs typeface="Times New Roman"/>
                        </a:rPr>
                        <a:t>, 2-й Конечный, 2-й </a:t>
                      </a:r>
                      <a:r>
                        <a:rPr lang="ru-RU" sz="900" dirty="0" err="1">
                          <a:effectLst/>
                          <a:latin typeface="Times New Roman"/>
                          <a:ea typeface="Times New Roman"/>
                          <a:cs typeface="Times New Roman"/>
                        </a:rPr>
                        <a:t>Травинский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2-й </a:t>
                      </a:r>
                      <a:r>
                        <a:rPr lang="ru-RU" sz="900" dirty="0" err="1">
                          <a:effectLst/>
                          <a:latin typeface="Times New Roman"/>
                          <a:ea typeface="Times New Roman"/>
                          <a:cs typeface="Times New Roman"/>
                        </a:rPr>
                        <a:t>Фунтовский</a:t>
                      </a:r>
                      <a:r>
                        <a:rPr lang="ru-RU" sz="900" dirty="0">
                          <a:effectLst/>
                          <a:latin typeface="Times New Roman"/>
                          <a:ea typeface="Times New Roman"/>
                          <a:cs typeface="Times New Roman"/>
                        </a:rPr>
                        <a:t>, 2-й </a:t>
                      </a:r>
                      <a:r>
                        <a:rPr lang="ru-RU" sz="900" dirty="0" err="1">
                          <a:effectLst/>
                          <a:latin typeface="Times New Roman"/>
                          <a:ea typeface="Times New Roman"/>
                          <a:cs typeface="Times New Roman"/>
                        </a:rPr>
                        <a:t>Щегловый</a:t>
                      </a:r>
                      <a:r>
                        <a:rPr lang="ru-RU" sz="900" dirty="0">
                          <a:effectLst/>
                          <a:latin typeface="Times New Roman"/>
                          <a:ea typeface="Times New Roman"/>
                          <a:cs typeface="Times New Roman"/>
                        </a:rPr>
                        <a:t>, 3-й Рождественского, 3-й </a:t>
                      </a:r>
                      <a:r>
                        <a:rPr lang="ru-RU" sz="900" dirty="0" err="1">
                          <a:effectLst/>
                          <a:latin typeface="Times New Roman"/>
                          <a:ea typeface="Times New Roman"/>
                          <a:cs typeface="Times New Roman"/>
                        </a:rPr>
                        <a:t>Фунтовский</a:t>
                      </a:r>
                      <a:r>
                        <a:rPr lang="ru-RU" sz="900" dirty="0">
                          <a:effectLst/>
                          <a:latin typeface="Times New Roman"/>
                          <a:ea typeface="Times New Roman"/>
                          <a:cs typeface="Times New Roman"/>
                        </a:rPr>
                        <a:t>, 4-й Рождественского, Аграрный, Береговой, Конечный, Локомотивный, Пролетный, Российский, Сиреневый, </a:t>
                      </a:r>
                      <a:r>
                        <a:rPr lang="ru-RU" sz="900" dirty="0" err="1">
                          <a:effectLst/>
                          <a:latin typeface="Times New Roman"/>
                          <a:ea typeface="Times New Roman"/>
                          <a:cs typeface="Times New Roman"/>
                        </a:rPr>
                        <a:t>Травинский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Фунтовский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Чеченева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Щегловый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3-й Спутниковый, Осыпной, </a:t>
                      </a:r>
                      <a:r>
                        <a:rPr lang="ru-RU" sz="900" dirty="0" err="1">
                          <a:effectLst/>
                          <a:latin typeface="Times New Roman"/>
                          <a:ea typeface="Times New Roman"/>
                          <a:cs typeface="Times New Roman"/>
                        </a:rPr>
                        <a:t>Фунтовский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"Железнодорожник", "Здоровье", "Инициатива", "Каспий", "Локомотив-1", "Локомотив-2", "Медик", "Мичуринец", "</a:t>
                      </a:r>
                      <a:r>
                        <a:rPr lang="ru-RU" sz="900" dirty="0" err="1">
                          <a:effectLst/>
                          <a:latin typeface="Times New Roman"/>
                          <a:ea typeface="Times New Roman"/>
                          <a:cs typeface="Times New Roman"/>
                        </a:rPr>
                        <a:t>Плодокультура</a:t>
                      </a:r>
                      <a:r>
                        <a:rPr lang="ru-RU" sz="900" dirty="0">
                          <a:effectLst/>
                          <a:latin typeface="Times New Roman"/>
                          <a:ea typeface="Times New Roman"/>
                          <a:cs typeface="Times New Roman"/>
                        </a:rPr>
                        <a:t>", "Ракета", "Садовод-7", "Садовод-Любитель", "Спутник", </a:t>
                      </a:r>
                      <a:r>
                        <a:rPr lang="ru-RU" sz="900" dirty="0" smtClean="0">
                          <a:effectLst/>
                          <a:latin typeface="Times New Roman"/>
                          <a:ea typeface="Times New Roman"/>
                          <a:cs typeface="Times New Roman"/>
                        </a:rPr>
                        <a:t>«Спутник 1», "</a:t>
                      </a:r>
                      <a:r>
                        <a:rPr lang="ru-RU" sz="900" dirty="0">
                          <a:effectLst/>
                          <a:latin typeface="Times New Roman"/>
                          <a:ea typeface="Times New Roman"/>
                          <a:cs typeface="Times New Roman"/>
                        </a:rPr>
                        <a:t>Труд", "</a:t>
                      </a:r>
                      <a:r>
                        <a:rPr lang="ru-RU" sz="900" dirty="0" err="1">
                          <a:effectLst/>
                          <a:latin typeface="Times New Roman"/>
                          <a:ea typeface="Times New Roman"/>
                          <a:cs typeface="Times New Roman"/>
                        </a:rPr>
                        <a:t>Царевка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Кубанская (64, 66, 68 к. 1, 68 к. 2, 70, 70 к. 1, 72).</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113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"Начальная общеобразовательная школа № 19",  ул. 3-я Рыбацкая, 5</a:t>
                      </a:r>
                      <a:endParaRPr lang="ru-RU" sz="900">
                        <a:effectLst/>
                        <a:latin typeface="Calibri"/>
                        <a:ea typeface="Calibri"/>
                        <a:cs typeface="Times New Roman"/>
                      </a:endParaRPr>
                    </a:p>
                  </a:txBody>
                  <a:tcPr marL="68580" marR="68580" marT="0" marB="0"/>
                </a:tc>
                <a:tc>
                  <a:txBody>
                    <a:bodyPr/>
                    <a:lstStyle/>
                    <a:p>
                      <a:pPr algn="l">
                        <a:lnSpc>
                          <a:spcPct val="115000"/>
                        </a:lnSpc>
                        <a:spcAft>
                          <a:spcPts val="0"/>
                        </a:spcAft>
                      </a:pPr>
                      <a:r>
                        <a:rPr lang="ru-RU" sz="900" dirty="0">
                          <a:effectLst/>
                          <a:latin typeface="Times New Roman"/>
                          <a:ea typeface="Times New Roman"/>
                          <a:cs typeface="Times New Roman"/>
                        </a:rPr>
                        <a:t>Улицы: Краснодарская (43, 43 к. 2, 43 к. 3, 45, 47, 47 к. 1), 3-я Рыбацкая (3 - 9).</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Рыбацкая, 2-я Дербентская, 2-я Рыбацкая, 3-я Рыбацкая (2 - 48), Баха, Вяземская, </a:t>
                      </a:r>
                      <a:r>
                        <a:rPr lang="ru-RU" sz="900" dirty="0" err="1">
                          <a:effectLst/>
                          <a:latin typeface="Times New Roman"/>
                          <a:ea typeface="Times New Roman"/>
                          <a:cs typeface="Times New Roman"/>
                        </a:rPr>
                        <a:t>Гурьевская</a:t>
                      </a:r>
                      <a:r>
                        <a:rPr lang="ru-RU" sz="900" dirty="0">
                          <a:effectLst/>
                          <a:latin typeface="Times New Roman"/>
                          <a:ea typeface="Times New Roman"/>
                          <a:cs typeface="Times New Roman"/>
                        </a:rPr>
                        <a:t>, Ижевская, Костромская, Краснодарская (2 - 42, 1 - 39), Кубанская (16 - 62), Майкопская, Моздокская (4 </a:t>
                      </a:r>
                      <a:r>
                        <a:rPr lang="ru-RU" sz="900">
                          <a:effectLst/>
                          <a:latin typeface="Times New Roman"/>
                          <a:ea typeface="Times New Roman"/>
                          <a:cs typeface="Times New Roman"/>
                        </a:rPr>
                        <a:t>- </a:t>
                      </a:r>
                      <a:r>
                        <a:rPr lang="ru-RU" sz="900" smtClean="0">
                          <a:effectLst/>
                          <a:latin typeface="Times New Roman"/>
                          <a:ea typeface="Times New Roman"/>
                          <a:cs typeface="Times New Roman"/>
                        </a:rPr>
                        <a:t>8/20</a:t>
                      </a:r>
                      <a:r>
                        <a:rPr lang="ru-RU" sz="900" dirty="0">
                          <a:effectLst/>
                          <a:latin typeface="Times New Roman"/>
                          <a:ea typeface="Times New Roman"/>
                          <a:cs typeface="Times New Roman"/>
                        </a:rPr>
                        <a:t>, 7А - 47), Рыбацкая, Таймырская, Фр. Энгельса, </a:t>
                      </a:r>
                      <a:r>
                        <a:rPr lang="ru-RU" sz="900" dirty="0" err="1">
                          <a:effectLst/>
                          <a:latin typeface="Times New Roman"/>
                          <a:ea typeface="Times New Roman"/>
                          <a:cs typeface="Times New Roman"/>
                        </a:rPr>
                        <a:t>Цимлянская</a:t>
                      </a:r>
                      <a:r>
                        <a:rPr lang="ru-RU" sz="900" dirty="0">
                          <a:effectLst/>
                          <a:latin typeface="Times New Roman"/>
                          <a:ea typeface="Times New Roman"/>
                          <a:cs typeface="Times New Roman"/>
                        </a:rPr>
                        <a:t>, Челябинская.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Ветлужский, Вяземский, Дубровинского, Костромской.</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6737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236871259"/>
              </p:ext>
            </p:extLst>
          </p:nvPr>
        </p:nvGraphicFramePr>
        <p:xfrm>
          <a:off x="179511" y="655339"/>
          <a:ext cx="8784977" cy="5951982"/>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114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dirty="0">
                          <a:effectLst/>
                          <a:latin typeface="Times New Roman"/>
                          <a:ea typeface="Times New Roman"/>
                          <a:cs typeface="Times New Roman"/>
                        </a:rPr>
                        <a:t>МБОУ </a:t>
                      </a:r>
                      <a:r>
                        <a:rPr lang="ru-RU" sz="900" b="1" i="1" dirty="0" err="1">
                          <a:effectLst/>
                          <a:latin typeface="Times New Roman"/>
                          <a:ea typeface="Times New Roman"/>
                          <a:cs typeface="Times New Roman"/>
                        </a:rPr>
                        <a:t>г.Астрахани</a:t>
                      </a:r>
                      <a:r>
                        <a:rPr lang="ru-RU" sz="900" b="1" i="1" dirty="0">
                          <a:effectLst/>
                          <a:latin typeface="Times New Roman"/>
                          <a:ea typeface="Times New Roman"/>
                          <a:cs typeface="Times New Roman"/>
                        </a:rPr>
                        <a:t> "Средняя общеобразовательная школа №1" </a:t>
                      </a:r>
                      <a:r>
                        <a:rPr lang="ru-RU" sz="900" b="1" i="1" dirty="0" smtClean="0">
                          <a:effectLst/>
                          <a:latin typeface="Times New Roman"/>
                          <a:ea typeface="Times New Roman"/>
                          <a:cs typeface="Times New Roman"/>
                        </a:rPr>
                        <a:t>ОП, </a:t>
                      </a:r>
                      <a:r>
                        <a:rPr lang="ru-RU" sz="900" b="1" i="1" dirty="0">
                          <a:effectLst/>
                          <a:latin typeface="Times New Roman"/>
                          <a:ea typeface="Times New Roman"/>
                          <a:cs typeface="Times New Roman"/>
                        </a:rPr>
                        <a:t>ул. Боевая, 65А</a:t>
                      </a:r>
                      <a:endParaRPr lang="ru-RU" sz="900" dirty="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900">
                          <a:effectLst/>
                          <a:latin typeface="Times New Roman"/>
                          <a:ea typeface="Times New Roman"/>
                          <a:cs typeface="Times New Roman"/>
                        </a:rPr>
                        <a:t>Улицы: Боевая (67 - 71/67, 67 к. 1, 67 к. 2, 67 к. 3, 75 - 83Е, 75 к. 1, 75 к. 2, 75 к. 4), Брестская, Моздокская (52 к. 2, 54 - 68, 63, 65), Ширяева.</a:t>
                      </a:r>
                      <a:br>
                        <a:rPr lang="ru-RU" sz="900">
                          <a:effectLst/>
                          <a:latin typeface="Times New Roman"/>
                          <a:ea typeface="Times New Roman"/>
                          <a:cs typeface="Times New Roman"/>
                        </a:rPr>
                      </a:br>
                      <a:r>
                        <a:rPr lang="ru-RU" sz="900">
                          <a:effectLst/>
                          <a:latin typeface="Times New Roman"/>
                          <a:ea typeface="Times New Roman"/>
                          <a:cs typeface="Times New Roman"/>
                        </a:rPr>
                        <a:t>Улицы: Боевая (66, 66А, 66Б, 66В, 66Г, 70 - 76, 72 к. 3, 72А к.1, 72А к.2, 72Б, 72Г, 74А), Васильковая.</a:t>
                      </a:r>
                      <a:endParaRPr lang="ru-RU" sz="90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115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1, ул. Боевая, 59Б</a:t>
                      </a:r>
                      <a:endParaRPr lang="ru-RU" sz="9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900">
                          <a:effectLst/>
                          <a:latin typeface="Times New Roman"/>
                          <a:ea typeface="Times New Roman"/>
                          <a:cs typeface="Times New Roman"/>
                        </a:rPr>
                        <a:t>Улицы: Бэра (55, 57), Дубровинского (52 - 62, 52 к. 1, 52 к. 2, 54 к. 1), Н.Островского (76, 76 к. 1).</a:t>
                      </a:r>
                      <a:br>
                        <a:rPr lang="ru-RU" sz="900">
                          <a:effectLst/>
                          <a:latin typeface="Times New Roman"/>
                          <a:ea typeface="Times New Roman"/>
                          <a:cs typeface="Times New Roman"/>
                        </a:rPr>
                      </a:br>
                      <a:r>
                        <a:rPr lang="ru-RU" sz="900">
                          <a:effectLst/>
                          <a:latin typeface="Times New Roman"/>
                          <a:ea typeface="Times New Roman"/>
                          <a:cs typeface="Times New Roman"/>
                        </a:rPr>
                        <a:t>Улицы: Дубровинского (64 - 68, 64 к. 1, 64 к. 2, 68 к. 1, 68 к. 2), Н. Островского (64 - 70, 64 к. 1, 66 к. 1, 66 к. 2, 70 к. 1).</a:t>
                      </a:r>
                      <a:br>
                        <a:rPr lang="ru-RU" sz="900">
                          <a:effectLst/>
                          <a:latin typeface="Times New Roman"/>
                          <a:ea typeface="Times New Roman"/>
                          <a:cs typeface="Times New Roman"/>
                        </a:rPr>
                      </a:br>
                      <a:r>
                        <a:rPr lang="ru-RU" sz="900">
                          <a:effectLst/>
                          <a:latin typeface="Times New Roman"/>
                          <a:ea typeface="Times New Roman"/>
                          <a:cs typeface="Times New Roman"/>
                        </a:rPr>
                        <a:t>Переулки: 1-й Таманский, Таманский, Тихорецкий.   Улицы: Боевая (56 - 62, 57 - 65, 65 к. 1, 65 к. 2, 68), Ген. Епишева (55 - 61/12, 65), Н. Островского (50, 52, 54, 56, 62), Пороховая (14, 14А, 14Б, 16, 16А, 16Г, 18).</a:t>
                      </a:r>
                      <a:br>
                        <a:rPr lang="ru-RU" sz="900">
                          <a:effectLst/>
                          <a:latin typeface="Times New Roman"/>
                          <a:ea typeface="Times New Roman"/>
                          <a:cs typeface="Times New Roman"/>
                        </a:rPr>
                      </a:br>
                      <a:r>
                        <a:rPr lang="ru-RU" sz="900">
                          <a:effectLst/>
                          <a:latin typeface="Times New Roman"/>
                          <a:ea typeface="Times New Roman"/>
                          <a:cs typeface="Times New Roman"/>
                        </a:rPr>
                        <a:t>Улицы: Ахшарумова (1, 2/41, 3, 3 к. 1, 4, 6), Б. Хмельницкого (17/47 - 37, 24/45 - 32/46, 21 к. 1, 23 к. 1), Боевая (38, 40, 45/8, 50, 52, 54, 55), Волжская (60, 62), Ген. Епишева (49, 51, 53), К. Либкнехта, Н. Островского (39, 41, 41А, 43, 43А, 45, 51, 53, 55).</a:t>
                      </a:r>
                      <a:endParaRPr lang="ru-RU" sz="90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№117</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37,  ул. Боевая, 81/1</a:t>
                      </a:r>
                      <a:endParaRPr lang="ru-RU" sz="9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900" dirty="0">
                          <a:effectLst/>
                          <a:latin typeface="Times New Roman"/>
                          <a:ea typeface="Times New Roman"/>
                          <a:cs typeface="Times New Roman"/>
                        </a:rPr>
                        <a:t>Улицы: 1-я Высоцкая, 1-я Поперечная, Автомобильная (</a:t>
                      </a:r>
                      <a:r>
                        <a:rPr lang="ru-RU" sz="900" dirty="0" smtClean="0">
                          <a:effectLst/>
                          <a:latin typeface="Times New Roman"/>
                          <a:ea typeface="Times New Roman"/>
                          <a:cs typeface="Times New Roman"/>
                        </a:rPr>
                        <a:t>6, 8), </a:t>
                      </a:r>
                      <a:r>
                        <a:rPr lang="ru-RU" sz="900" dirty="0">
                          <a:effectLst/>
                          <a:latin typeface="Times New Roman"/>
                          <a:ea typeface="Times New Roman"/>
                          <a:cs typeface="Times New Roman"/>
                        </a:rPr>
                        <a:t>Алешина, Боевая (83 к. 1, 83 к. 2, 85, 85 к. 1, 85 к. 2, 85 к. 3), Городская, </a:t>
                      </a:r>
                      <a:r>
                        <a:rPr lang="ru-RU" sz="900" dirty="0" err="1">
                          <a:effectLst/>
                          <a:latin typeface="Times New Roman"/>
                          <a:ea typeface="Times New Roman"/>
                          <a:cs typeface="Times New Roman"/>
                        </a:rPr>
                        <a:t>Златоустинская</a:t>
                      </a:r>
                      <a:r>
                        <a:rPr lang="ru-RU" sz="900" dirty="0">
                          <a:effectLst/>
                          <a:latin typeface="Times New Roman"/>
                          <a:ea typeface="Times New Roman"/>
                          <a:cs typeface="Times New Roman"/>
                        </a:rPr>
                        <a:t>, Калининградская, Камчатская, Кемеровская, Ковровская, </a:t>
                      </a:r>
                      <a:r>
                        <a:rPr lang="ru-RU" sz="900" dirty="0" err="1">
                          <a:effectLst/>
                          <a:latin typeface="Times New Roman"/>
                          <a:ea typeface="Times New Roman"/>
                          <a:cs typeface="Times New Roman"/>
                        </a:rPr>
                        <a:t>Курмангазы</a:t>
                      </a:r>
                      <a:r>
                        <a:rPr lang="ru-RU" sz="900" dirty="0">
                          <a:effectLst/>
                          <a:latin typeface="Times New Roman"/>
                          <a:ea typeface="Times New Roman"/>
                          <a:cs typeface="Times New Roman"/>
                        </a:rPr>
                        <a:t>, Липкина, Нижнетагильская, Орловская, Сахалинская, Сельсоветская, Тепловозная, Тернопольская, Холмогорская.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a:t>
                      </a:r>
                      <a:r>
                        <a:rPr lang="ru-RU" sz="900" dirty="0" err="1">
                          <a:effectLst/>
                          <a:latin typeface="Times New Roman"/>
                          <a:ea typeface="Times New Roman"/>
                          <a:cs typeface="Times New Roman"/>
                        </a:rPr>
                        <a:t>Игарская</a:t>
                      </a:r>
                      <a:r>
                        <a:rPr lang="ru-RU" sz="900" dirty="0">
                          <a:effectLst/>
                          <a:latin typeface="Times New Roman"/>
                          <a:ea typeface="Times New Roman"/>
                          <a:cs typeface="Times New Roman"/>
                        </a:rPr>
                        <a:t>, 2-я Высоцкая, 2-я </a:t>
                      </a:r>
                      <a:r>
                        <a:rPr lang="ru-RU" sz="900" dirty="0" err="1">
                          <a:effectLst/>
                          <a:latin typeface="Times New Roman"/>
                          <a:ea typeface="Times New Roman"/>
                          <a:cs typeface="Times New Roman"/>
                        </a:rPr>
                        <a:t>Игарская</a:t>
                      </a:r>
                      <a:r>
                        <a:rPr lang="ru-RU" sz="900" dirty="0">
                          <a:effectLst/>
                          <a:latin typeface="Times New Roman"/>
                          <a:ea typeface="Times New Roman"/>
                          <a:cs typeface="Times New Roman"/>
                        </a:rPr>
                        <a:t>, Боевая (78 - 124, 87 - 133, 143А, 126 к. 1 - 126 к. 10), Боевая 1-й проезд, Боевая 2-й проезд, Боевая 3-й проезд, Боевая 4-й проезд, Боевая 5-й проезд, Заводская, Наб. реки Царева (33 - 113), Черненко.</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Заводской, 2-й Заводской, 3-й Заводской, 4-й Заводской, 6-й Заводской, 7-й Заводской, 8-й Заводской, </a:t>
                      </a:r>
                      <a:r>
                        <a:rPr lang="ru-RU" sz="900" dirty="0" err="1">
                          <a:effectLst/>
                          <a:latin typeface="Times New Roman"/>
                          <a:ea typeface="Times New Roman"/>
                          <a:cs typeface="Times New Roman"/>
                        </a:rPr>
                        <a:t>Игарский</a:t>
                      </a:r>
                      <a:r>
                        <a:rPr lang="ru-RU" sz="900" dirty="0">
                          <a:effectLst/>
                          <a:latin typeface="Times New Roman"/>
                          <a:ea typeface="Times New Roman"/>
                          <a:cs typeface="Times New Roman"/>
                        </a:rPr>
                        <a:t>, Туркменский.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118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Гимназия  № 4, ул. Б.Хмельницкого, 16/2</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Б. Хмельницкого (5 - 15, 5 к. 1, 5 к. 2, 7 к. 1, 7 к. 2, 9 к. 1, 9 к. 2, 11 к. 1 - 11 к. 4, 13 к. 1 - 13 к. 3, 10, 12, 14, 16, 18, 22), Ген. Епишева (24 - 34), Кольская, Магаданская, Н. Островского (27, 29, 33, 46), Охотская, Пороховая (2 - 10, 13 - 27), Речная, Южная, Якутская (6 - 34, 7 - 33).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Бакинская (2 - 34), Боевая (28/41 - 36, 36 к. 1), Власова (2/18, 4, 4 к. 1), </a:t>
                      </a:r>
                      <a:r>
                        <a:rPr lang="ru-RU" sz="900" dirty="0" err="1">
                          <a:effectLst/>
                          <a:latin typeface="Times New Roman"/>
                          <a:ea typeface="Times New Roman"/>
                          <a:cs typeface="Times New Roman"/>
                        </a:rPr>
                        <a:t>Ген.Епишева</a:t>
                      </a:r>
                      <a:r>
                        <a:rPr lang="ru-RU" sz="900" dirty="0">
                          <a:effectLst/>
                          <a:latin typeface="Times New Roman"/>
                          <a:ea typeface="Times New Roman"/>
                          <a:cs typeface="Times New Roman"/>
                        </a:rPr>
                        <a:t> (13 - 27, 16), Гоголя, Гражданская, Медицинская, Наб. </a:t>
                      </a:r>
                      <a:r>
                        <a:rPr lang="ru-RU" sz="900" dirty="0" smtClean="0">
                          <a:effectLst/>
                          <a:latin typeface="Times New Roman"/>
                          <a:ea typeface="Times New Roman"/>
                          <a:cs typeface="Times New Roman"/>
                        </a:rPr>
                        <a:t>Приволжского </a:t>
                      </a:r>
                      <a:r>
                        <a:rPr lang="ru-RU" sz="900" dirty="0">
                          <a:effectLst/>
                          <a:latin typeface="Times New Roman"/>
                          <a:ea typeface="Times New Roman"/>
                          <a:cs typeface="Times New Roman"/>
                        </a:rPr>
                        <a:t>затона </a:t>
                      </a:r>
                      <a:r>
                        <a:rPr lang="ru-RU" sz="900" dirty="0" smtClean="0">
                          <a:effectLst/>
                          <a:latin typeface="Times New Roman"/>
                          <a:ea typeface="Times New Roman"/>
                          <a:cs typeface="Times New Roman"/>
                        </a:rPr>
                        <a:t>(13 к. 2, 15,15 </a:t>
                      </a:r>
                      <a:r>
                        <a:rPr lang="ru-RU" sz="900" dirty="0">
                          <a:effectLst/>
                          <a:latin typeface="Times New Roman"/>
                          <a:ea typeface="Times New Roman"/>
                          <a:cs typeface="Times New Roman"/>
                        </a:rPr>
                        <a:t>к. 1,15 к. 2), Радищева.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Ашхабадский </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 Хмельницкого (10 к. 1), Власова (6 - 84), Вологодская, </a:t>
                      </a:r>
                      <a:r>
                        <a:rPr lang="ru-RU" sz="900" dirty="0" err="1">
                          <a:effectLst/>
                          <a:latin typeface="Times New Roman"/>
                          <a:ea typeface="Times New Roman"/>
                          <a:cs typeface="Times New Roman"/>
                        </a:rPr>
                        <a:t>Джанибекова</a:t>
                      </a:r>
                      <a:r>
                        <a:rPr lang="ru-RU" sz="900" dirty="0">
                          <a:effectLst/>
                          <a:latin typeface="Times New Roman"/>
                          <a:ea typeface="Times New Roman"/>
                          <a:cs typeface="Times New Roman"/>
                        </a:rPr>
                        <a:t>, Днепровская, Донецкая, Дунайская, Камская, Кутаисская, Менжинского (</a:t>
                      </a:r>
                      <a:r>
                        <a:rPr lang="ru-RU" sz="900" dirty="0" smtClean="0">
                          <a:effectLst/>
                          <a:latin typeface="Times New Roman"/>
                          <a:ea typeface="Times New Roman"/>
                          <a:cs typeface="Times New Roman"/>
                        </a:rPr>
                        <a:t>2 </a:t>
                      </a:r>
                      <a:r>
                        <a:rPr lang="ru-RU" sz="900" dirty="0">
                          <a:effectLst/>
                          <a:latin typeface="Times New Roman"/>
                          <a:ea typeface="Times New Roman"/>
                          <a:cs typeface="Times New Roman"/>
                        </a:rPr>
                        <a:t>- 94, 3 - 99), Наб. </a:t>
                      </a:r>
                      <a:r>
                        <a:rPr lang="ru-RU" sz="900" dirty="0" smtClean="0">
                          <a:effectLst/>
                          <a:latin typeface="Times New Roman"/>
                          <a:ea typeface="Times New Roman"/>
                          <a:cs typeface="Times New Roman"/>
                        </a:rPr>
                        <a:t>Приволжского </a:t>
                      </a:r>
                      <a:r>
                        <a:rPr lang="ru-RU" sz="900" dirty="0">
                          <a:effectLst/>
                          <a:latin typeface="Times New Roman"/>
                          <a:ea typeface="Times New Roman"/>
                          <a:cs typeface="Times New Roman"/>
                        </a:rPr>
                        <a:t>затона (17 к. 1 - 17 к. 3, 25 - 83), </a:t>
                      </a:r>
                      <a:r>
                        <a:rPr lang="ru-RU" sz="900" dirty="0" err="1">
                          <a:effectLst/>
                          <a:latin typeface="Times New Roman"/>
                          <a:ea typeface="Times New Roman"/>
                          <a:cs typeface="Times New Roman"/>
                        </a:rPr>
                        <a:t>Неманская</a:t>
                      </a:r>
                      <a:r>
                        <a:rPr lang="ru-RU" sz="900" dirty="0">
                          <a:effectLst/>
                          <a:latin typeface="Times New Roman"/>
                          <a:ea typeface="Times New Roman"/>
                          <a:cs typeface="Times New Roman"/>
                        </a:rPr>
                        <a:t>, Севастопольская, Симферопольская, Уфимская, Хабаровская, Харьковская, </a:t>
                      </a:r>
                      <a:r>
                        <a:rPr lang="ru-RU" sz="900" dirty="0" err="1">
                          <a:effectLst/>
                          <a:latin typeface="Times New Roman"/>
                          <a:ea typeface="Times New Roman"/>
                          <a:cs typeface="Times New Roman"/>
                        </a:rPr>
                        <a:t>Щигровская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Севастопольский.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Контрольная, 1-я Южная, Б. Хмельницкого (1 - 3 (Каспийский институт морского и речного транспорта филиал ФГБОУ ВО "ВГУВТ") 2, 2 к. 1, 2 к. 2, 2 к. 5, 4, 4 к. 1, 8), Балтийская, </a:t>
                      </a:r>
                      <a:r>
                        <a:rPr lang="ru-RU" sz="900" dirty="0" smtClean="0">
                          <a:effectLst/>
                          <a:latin typeface="Times New Roman"/>
                          <a:ea typeface="Times New Roman"/>
                          <a:cs typeface="Times New Roman"/>
                        </a:rPr>
                        <a:t>Батумская</a:t>
                      </a:r>
                      <a:r>
                        <a:rPr lang="ru-RU" sz="900" dirty="0">
                          <a:effectLst/>
                          <a:latin typeface="Times New Roman"/>
                          <a:ea typeface="Times New Roman"/>
                          <a:cs typeface="Times New Roman"/>
                        </a:rPr>
                        <a:t>, Бегичева, Дербентская, Крымская, Липатова, Менжинского (102 - 134/3, 105 - 133), Наб. </a:t>
                      </a:r>
                      <a:r>
                        <a:rPr lang="ru-RU" sz="900" dirty="0" err="1">
                          <a:effectLst/>
                          <a:latin typeface="Times New Roman"/>
                          <a:ea typeface="Times New Roman"/>
                          <a:cs typeface="Times New Roman"/>
                        </a:rPr>
                        <a:t>Прив</a:t>
                      </a:r>
                      <a:r>
                        <a:rPr lang="ru-RU" sz="900" dirty="0">
                          <a:effectLst/>
                          <a:latin typeface="Times New Roman"/>
                          <a:ea typeface="Times New Roman"/>
                          <a:cs typeface="Times New Roman"/>
                        </a:rPr>
                        <a:t>. затона (89 - 117), Наб. реки Царева (3 - 29), Нагибина, </a:t>
                      </a:r>
                      <a:r>
                        <a:rPr lang="ru-RU" sz="900" dirty="0" err="1">
                          <a:effectLst/>
                          <a:latin typeface="Times New Roman"/>
                          <a:ea typeface="Times New Roman"/>
                          <a:cs typeface="Times New Roman"/>
                        </a:rPr>
                        <a:t>Н.Островского</a:t>
                      </a:r>
                      <a:r>
                        <a:rPr lang="ru-RU" sz="900" dirty="0">
                          <a:effectLst/>
                          <a:latin typeface="Times New Roman"/>
                          <a:ea typeface="Times New Roman"/>
                          <a:cs typeface="Times New Roman"/>
                        </a:rPr>
                        <a:t> (1 - 25, 2 - 42А), </a:t>
                      </a:r>
                      <a:r>
                        <a:rPr lang="ru-RU" sz="900" dirty="0" err="1">
                          <a:effectLst/>
                          <a:latin typeface="Times New Roman"/>
                          <a:ea typeface="Times New Roman"/>
                          <a:cs typeface="Times New Roman"/>
                        </a:rPr>
                        <a:t>Подъяпольского</a:t>
                      </a:r>
                      <a:r>
                        <a:rPr lang="ru-RU" sz="900" dirty="0">
                          <a:effectLst/>
                          <a:latin typeface="Times New Roman"/>
                          <a:ea typeface="Times New Roman"/>
                          <a:cs typeface="Times New Roman"/>
                        </a:rPr>
                        <a:t>, Трудовая, Тукая, </a:t>
                      </a:r>
                      <a:r>
                        <a:rPr lang="ru-RU" sz="900" dirty="0" err="1">
                          <a:effectLst/>
                          <a:latin typeface="Times New Roman"/>
                          <a:ea typeface="Times New Roman"/>
                          <a:cs typeface="Times New Roman"/>
                        </a:rPr>
                        <a:t>Хамимова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Хасанская</a:t>
                      </a:r>
                      <a:r>
                        <a:rPr lang="ru-RU" sz="900" dirty="0">
                          <a:effectLst/>
                          <a:latin typeface="Times New Roman"/>
                          <a:ea typeface="Times New Roman"/>
                          <a:cs typeface="Times New Roman"/>
                        </a:rPr>
                        <a:t>, Шемахинская, Якутская (1 - 5, 2 - 4).</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Мирный, </a:t>
                      </a:r>
                      <a:r>
                        <a:rPr lang="ru-RU" sz="900" dirty="0" err="1">
                          <a:effectLst/>
                          <a:latin typeface="Times New Roman"/>
                          <a:ea typeface="Times New Roman"/>
                          <a:cs typeface="Times New Roman"/>
                        </a:rPr>
                        <a:t>Хамимова</a:t>
                      </a:r>
                      <a:r>
                        <a:rPr lang="ru-RU" sz="900" dirty="0">
                          <a:effectLst/>
                          <a:latin typeface="Times New Roman"/>
                          <a:ea typeface="Times New Roman"/>
                          <a:cs typeface="Times New Roman"/>
                        </a:rPr>
                        <a:t>.</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517907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394463858"/>
              </p:ext>
            </p:extLst>
          </p:nvPr>
        </p:nvGraphicFramePr>
        <p:xfrm>
          <a:off x="179511" y="830540"/>
          <a:ext cx="8784977" cy="5951982"/>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119</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"Средняя общеобразовательная школа №74 им. Габдуллы Тукая"  ул.Адм.Нахимова, 34</a:t>
                      </a:r>
                      <a:endParaRPr lang="ru-RU" sz="900">
                        <a:effectLst/>
                        <a:latin typeface="Calibri"/>
                        <a:ea typeface="Calibri"/>
                        <a:cs typeface="Times New Roman"/>
                      </a:endParaRPr>
                    </a:p>
                  </a:txBody>
                  <a:tcPr marL="68580" marR="68580" marT="0" marB="0"/>
                </a:tc>
                <a:tc>
                  <a:txBody>
                    <a:bodyPr/>
                    <a:lstStyle/>
                    <a:p>
                      <a:pPr algn="just">
                        <a:lnSpc>
                          <a:spcPct val="115000"/>
                        </a:lnSpc>
                        <a:spcAft>
                          <a:spcPts val="0"/>
                        </a:spcAft>
                      </a:pPr>
                      <a:r>
                        <a:rPr lang="ru-RU" sz="900" dirty="0">
                          <a:effectLst/>
                          <a:latin typeface="Times New Roman"/>
                          <a:ea typeface="Times New Roman"/>
                          <a:cs typeface="Times New Roman"/>
                        </a:rPr>
                        <a:t>Улицы: 1-я Дорожная, 2-я Дорожная (3 - 35, 4 - 34), 3-я Дорожная (3 - 37, 4 - 64), 4-я Дорожная (3 - 29, 2 - 38), 5-я Дорожная (4 - 38,3 - 37/7), 6-я Дорожная (5-33,4/5 - 30), Адм. Нахимова (2 - 16А), Андреева, Артезианская (8 - 34, 1 </a:t>
                      </a:r>
                      <a:r>
                        <a:rPr lang="ru-RU" sz="900" dirty="0" smtClean="0">
                          <a:effectLst/>
                          <a:latin typeface="Times New Roman"/>
                          <a:ea typeface="Times New Roman"/>
                          <a:cs typeface="Times New Roman"/>
                        </a:rPr>
                        <a:t>– 25А), </a:t>
                      </a:r>
                      <a:r>
                        <a:rPr lang="ru-RU" sz="900" dirty="0">
                          <a:effectLst/>
                          <a:latin typeface="Times New Roman"/>
                          <a:ea typeface="Times New Roman"/>
                          <a:cs typeface="Times New Roman"/>
                        </a:rPr>
                        <a:t>Баталова (1/1 - 15/6А, 2 - 12/5), Владикавказская (1 - 15), Ивановская (2, 5 - 41), Кабардинская (3, 2 - 38/1), Ленинская, Лесная, Лесозаводская, </a:t>
                      </a:r>
                      <a:r>
                        <a:rPr lang="ru-RU" sz="900" dirty="0" err="1">
                          <a:effectLst/>
                          <a:latin typeface="Times New Roman"/>
                          <a:ea typeface="Times New Roman"/>
                          <a:cs typeface="Times New Roman"/>
                        </a:rPr>
                        <a:t>Малоярославская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Маршанская</a:t>
                      </a:r>
                      <a:r>
                        <a:rPr lang="ru-RU" sz="900" dirty="0">
                          <a:effectLst/>
                          <a:latin typeface="Times New Roman"/>
                          <a:ea typeface="Times New Roman"/>
                          <a:cs typeface="Times New Roman"/>
                        </a:rPr>
                        <a:t>, Сакко и Ванцетти (1 - 5), Смычка, Специалистов, Театральная (2 - 30, 1 - 27А), Тропинина, Ульянова (31/28 - 39, 20 - 36), </a:t>
                      </a:r>
                      <a:r>
                        <a:rPr lang="ru-RU" sz="900" dirty="0" err="1" smtClean="0">
                          <a:effectLst/>
                          <a:latin typeface="Times New Roman"/>
                          <a:ea typeface="Times New Roman"/>
                          <a:cs typeface="Times New Roman"/>
                        </a:rPr>
                        <a:t>Чигорина</a:t>
                      </a:r>
                      <a:r>
                        <a:rPr lang="ru-RU" sz="900" dirty="0" smtClean="0">
                          <a:effectLst/>
                          <a:latin typeface="Times New Roman"/>
                          <a:ea typeface="Times New Roman"/>
                          <a:cs typeface="Times New Roman"/>
                        </a:rPr>
                        <a:t> (5/7 – 25/4)</a:t>
                      </a:r>
                    </a:p>
                    <a:p>
                      <a:pPr algn="just">
                        <a:lnSpc>
                          <a:spcPct val="115000"/>
                        </a:lnSpc>
                        <a:spcAft>
                          <a:spcPts val="0"/>
                        </a:spcAft>
                      </a:pPr>
                      <a:r>
                        <a:rPr lang="ru-RU" sz="900" dirty="0" smtClean="0">
                          <a:effectLst/>
                          <a:latin typeface="Times New Roman"/>
                          <a:ea typeface="Times New Roman"/>
                          <a:cs typeface="Times New Roman"/>
                        </a:rPr>
                        <a:t>Переулки: </a:t>
                      </a:r>
                      <a:r>
                        <a:rPr lang="ru-RU" sz="900" dirty="0" err="1" smtClean="0">
                          <a:effectLst/>
                          <a:latin typeface="Times New Roman"/>
                          <a:ea typeface="Times New Roman"/>
                          <a:cs typeface="Times New Roman"/>
                        </a:rPr>
                        <a:t>Гадаутский</a:t>
                      </a:r>
                      <a:r>
                        <a:rPr lang="ru-RU" sz="900" dirty="0" smtClean="0">
                          <a:effectLst/>
                          <a:latin typeface="Times New Roman"/>
                          <a:ea typeface="Times New Roman"/>
                          <a:cs typeface="Times New Roman"/>
                        </a:rPr>
                        <a:t>, </a:t>
                      </a:r>
                      <a:r>
                        <a:rPr lang="ru-RU" sz="900" dirty="0" err="1" smtClean="0">
                          <a:effectLst/>
                          <a:latin typeface="Times New Roman"/>
                          <a:ea typeface="Times New Roman"/>
                          <a:cs typeface="Times New Roman"/>
                        </a:rPr>
                        <a:t>Даниловский</a:t>
                      </a:r>
                      <a:r>
                        <a:rPr lang="ru-RU" sz="900" dirty="0" smtClean="0">
                          <a:effectLst/>
                          <a:latin typeface="Times New Roman"/>
                          <a:ea typeface="Times New Roman"/>
                          <a:cs typeface="Times New Roman"/>
                        </a:rPr>
                        <a:t>, Железный, Клубный, </a:t>
                      </a:r>
                      <a:r>
                        <a:rPr lang="ru-RU" sz="900" dirty="0" err="1" smtClean="0">
                          <a:effectLst/>
                          <a:latin typeface="Times New Roman"/>
                          <a:ea typeface="Times New Roman"/>
                          <a:cs typeface="Times New Roman"/>
                        </a:rPr>
                        <a:t>Кулахметова</a:t>
                      </a:r>
                      <a:r>
                        <a:rPr lang="ru-RU" sz="900" dirty="0" smtClean="0">
                          <a:effectLst/>
                          <a:latin typeface="Times New Roman"/>
                          <a:ea typeface="Times New Roman"/>
                          <a:cs typeface="Times New Roman"/>
                        </a:rPr>
                        <a:t>, Пролетарский</a:t>
                      </a:r>
                    </a:p>
                    <a:p>
                      <a:pPr algn="just">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1-я Воскресенская, </a:t>
                      </a:r>
                      <a:r>
                        <a:rPr lang="ru-RU" sz="900" dirty="0" smtClean="0">
                          <a:effectLst/>
                          <a:latin typeface="Times New Roman"/>
                          <a:ea typeface="Times New Roman"/>
                          <a:cs typeface="Times New Roman"/>
                        </a:rPr>
                        <a:t>1-я Салютная, 2-я </a:t>
                      </a:r>
                      <a:r>
                        <a:rPr lang="ru-RU" sz="900" dirty="0">
                          <a:effectLst/>
                          <a:latin typeface="Times New Roman"/>
                          <a:ea typeface="Times New Roman"/>
                          <a:cs typeface="Times New Roman"/>
                        </a:rPr>
                        <a:t>Воскресенская, 3-я Воскресенская, 4-я Воскресенская, 5-я Воскресенская, </a:t>
                      </a:r>
                      <a:r>
                        <a:rPr lang="ru-RU" sz="900" dirty="0" smtClean="0">
                          <a:effectLst/>
                          <a:latin typeface="Times New Roman"/>
                          <a:ea typeface="Times New Roman"/>
                          <a:cs typeface="Times New Roman"/>
                        </a:rPr>
                        <a:t>5-я Котельная (7 к.1, 7 к. 2, 7 к. 3, 9-77), 6-я Котельная, 7-я </a:t>
                      </a:r>
                      <a:r>
                        <a:rPr lang="ru-RU" sz="900" dirty="0">
                          <a:effectLst/>
                          <a:latin typeface="Times New Roman"/>
                          <a:ea typeface="Times New Roman"/>
                          <a:cs typeface="Times New Roman"/>
                        </a:rPr>
                        <a:t>Котельная, 8-я Котельная, Автономная, Адм. Нахимова (3 - 45/19), Айвазовского, Аносова, Антоновская, Баталова (17 - 29А, 16 - 24), Бородина, </a:t>
                      </a:r>
                      <a:r>
                        <a:rPr lang="ru-RU" sz="900" dirty="0" err="1">
                          <a:effectLst/>
                          <a:latin typeface="Times New Roman"/>
                          <a:ea typeface="Times New Roman"/>
                          <a:cs typeface="Times New Roman"/>
                        </a:rPr>
                        <a:t>Бугульминская</a:t>
                      </a:r>
                      <a:r>
                        <a:rPr lang="ru-RU" sz="900" dirty="0">
                          <a:effectLst/>
                          <a:latin typeface="Times New Roman"/>
                          <a:ea typeface="Times New Roman"/>
                          <a:cs typeface="Times New Roman"/>
                        </a:rPr>
                        <a:t>, Вавилова (1 - 33, 2 - 18/25), Васнецова, Ватутина, Веденеева, Верещагина (1 - 57, 2 - 22), Владикавказская (19 - 63), Волкова, Воскресенская, Гастелло, Губкина, Кабардинская (44 - 56), Ковельская, Куприна, </a:t>
                      </a:r>
                      <a:r>
                        <a:rPr lang="ru-RU" sz="900" dirty="0" err="1">
                          <a:effectLst/>
                          <a:latin typeface="Times New Roman"/>
                          <a:ea typeface="Times New Roman"/>
                          <a:cs typeface="Times New Roman"/>
                        </a:rPr>
                        <a:t>Купянская</a:t>
                      </a:r>
                      <a:r>
                        <a:rPr lang="ru-RU" sz="900" dirty="0">
                          <a:effectLst/>
                          <a:latin typeface="Times New Roman"/>
                          <a:ea typeface="Times New Roman"/>
                          <a:cs typeface="Times New Roman"/>
                        </a:rPr>
                        <a:t>, Курчатова, </a:t>
                      </a:r>
                      <a:r>
                        <a:rPr lang="ru-RU" sz="900" dirty="0" err="1">
                          <a:effectLst/>
                          <a:latin typeface="Times New Roman"/>
                          <a:ea typeface="Times New Roman"/>
                          <a:cs typeface="Times New Roman"/>
                        </a:rPr>
                        <a:t>Левоеричная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Льдовая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О.Кошевого</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Правоеричная</a:t>
                      </a:r>
                      <a:r>
                        <a:rPr lang="ru-RU" sz="900" dirty="0">
                          <a:effectLst/>
                          <a:latin typeface="Times New Roman"/>
                          <a:ea typeface="Times New Roman"/>
                          <a:cs typeface="Times New Roman"/>
                        </a:rPr>
                        <a:t>, Сов. Армии, Союзная, Театральная (31 - 35/22, 34 - 36), Ярошенко.</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a:t>
                      </a:r>
                      <a:r>
                        <a:rPr lang="ru-RU" sz="900" dirty="0" err="1">
                          <a:effectLst/>
                          <a:latin typeface="Times New Roman"/>
                          <a:ea typeface="Times New Roman"/>
                          <a:cs typeface="Times New Roman"/>
                        </a:rPr>
                        <a:t>Галийский</a:t>
                      </a:r>
                      <a:r>
                        <a:rPr lang="ru-RU" sz="900" dirty="0">
                          <a:effectLst/>
                          <a:latin typeface="Times New Roman"/>
                          <a:ea typeface="Times New Roman"/>
                          <a:cs typeface="Times New Roman"/>
                        </a:rPr>
                        <a:t>, 1-й Дачный, 2-й </a:t>
                      </a:r>
                      <a:r>
                        <a:rPr lang="ru-RU" sz="900" dirty="0" err="1">
                          <a:effectLst/>
                          <a:latin typeface="Times New Roman"/>
                          <a:ea typeface="Times New Roman"/>
                          <a:cs typeface="Times New Roman"/>
                        </a:rPr>
                        <a:t>Галийский</a:t>
                      </a:r>
                      <a:r>
                        <a:rPr lang="ru-RU" sz="900" dirty="0">
                          <a:effectLst/>
                          <a:latin typeface="Times New Roman"/>
                          <a:ea typeface="Times New Roman"/>
                          <a:cs typeface="Times New Roman"/>
                        </a:rPr>
                        <a:t>, 2-й Дачный, 3-й </a:t>
                      </a:r>
                      <a:r>
                        <a:rPr lang="ru-RU" sz="900" dirty="0" err="1">
                          <a:effectLst/>
                          <a:latin typeface="Times New Roman"/>
                          <a:ea typeface="Times New Roman"/>
                          <a:cs typeface="Times New Roman"/>
                        </a:rPr>
                        <a:t>Галийский</a:t>
                      </a:r>
                      <a:r>
                        <a:rPr lang="ru-RU" sz="900" dirty="0">
                          <a:effectLst/>
                          <a:latin typeface="Times New Roman"/>
                          <a:ea typeface="Times New Roman"/>
                          <a:cs typeface="Times New Roman"/>
                        </a:rPr>
                        <a:t>, </a:t>
                      </a:r>
                      <a:r>
                        <a:rPr lang="ru-RU" sz="900" dirty="0" smtClean="0">
                          <a:effectLst/>
                          <a:latin typeface="Times New Roman"/>
                          <a:ea typeface="Times New Roman"/>
                          <a:cs typeface="Times New Roman"/>
                        </a:rPr>
                        <a:t>5-й Котельный, 6-й </a:t>
                      </a:r>
                      <a:r>
                        <a:rPr lang="ru-RU" sz="900" dirty="0">
                          <a:effectLst/>
                          <a:latin typeface="Times New Roman"/>
                          <a:ea typeface="Times New Roman"/>
                          <a:cs typeface="Times New Roman"/>
                        </a:rPr>
                        <a:t>Котельный, 7-й Котельный, Академический, Воскресенский, </a:t>
                      </a:r>
                      <a:r>
                        <a:rPr lang="ru-RU" sz="900" dirty="0" err="1">
                          <a:effectLst/>
                          <a:latin typeface="Times New Roman"/>
                          <a:ea typeface="Times New Roman"/>
                          <a:cs typeface="Times New Roman"/>
                        </a:rPr>
                        <a:t>Галийский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Грекова</a:t>
                      </a:r>
                      <a:r>
                        <a:rPr lang="ru-RU" sz="900" dirty="0">
                          <a:effectLst/>
                          <a:latin typeface="Times New Roman"/>
                          <a:ea typeface="Times New Roman"/>
                          <a:cs typeface="Times New Roman"/>
                        </a:rPr>
                        <a:t>, Губкина, </a:t>
                      </a:r>
                      <a:r>
                        <a:rPr lang="ru-RU" sz="900" dirty="0" err="1">
                          <a:effectLst/>
                          <a:latin typeface="Times New Roman"/>
                          <a:ea typeface="Times New Roman"/>
                          <a:cs typeface="Times New Roman"/>
                        </a:rPr>
                        <a:t>Каблукова</a:t>
                      </a:r>
                      <a:r>
                        <a:rPr lang="ru-RU" sz="900" dirty="0">
                          <a:effectLst/>
                          <a:latin typeface="Times New Roman"/>
                          <a:ea typeface="Times New Roman"/>
                          <a:cs typeface="Times New Roman"/>
                        </a:rPr>
                        <a:t>, Ковельский, </a:t>
                      </a:r>
                      <a:r>
                        <a:rPr lang="ru-RU" sz="900" dirty="0" err="1">
                          <a:effectLst/>
                          <a:latin typeface="Times New Roman"/>
                          <a:ea typeface="Times New Roman"/>
                          <a:cs typeface="Times New Roman"/>
                        </a:rPr>
                        <a:t>Правоеричный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a:t>
                      </a:r>
                      <a:r>
                        <a:rPr lang="ru-RU" sz="900" dirty="0" smtClean="0">
                          <a:effectLst/>
                          <a:latin typeface="Times New Roman"/>
                          <a:ea typeface="Times New Roman"/>
                          <a:cs typeface="Times New Roman"/>
                        </a:rPr>
                        <a:t>«Заря», «Маяк», «Пчелка», «Салют».</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120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"Средняя общеобразовательная школа № 14", ул. Бэра, 44</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Б. Хмельницкого (39 - 49, 41 к. 1, 45 к. 1, 45 к. 2), Волжская (49, 49А), Н. Островского (59 - 67, 72 - 74, 72 к. 1, 74 к. 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Ахшарумова</a:t>
                      </a:r>
                      <a:r>
                        <a:rPr lang="ru-RU" sz="900" dirty="0">
                          <a:effectLst/>
                          <a:latin typeface="Times New Roman"/>
                          <a:ea typeface="Times New Roman"/>
                          <a:cs typeface="Times New Roman"/>
                        </a:rPr>
                        <a:t> (27А</a:t>
                      </a:r>
                      <a:r>
                        <a:rPr lang="ru-RU" sz="900" dirty="0" smtClean="0">
                          <a:effectLst/>
                          <a:latin typeface="Times New Roman"/>
                          <a:ea typeface="Times New Roman"/>
                          <a:cs typeface="Times New Roman"/>
                        </a:rPr>
                        <a:t>, 29, </a:t>
                      </a:r>
                      <a:r>
                        <a:rPr lang="ru-RU" sz="900" dirty="0">
                          <a:effectLst/>
                          <a:latin typeface="Times New Roman"/>
                          <a:ea typeface="Times New Roman"/>
                          <a:cs typeface="Times New Roman"/>
                        </a:rPr>
                        <a:t>47 - 113/36, 34 - 74), Б. Хмельницкого (34 - 54, 38 к. 1, 44 к. 1, 46 к. 1, 50 к. 1, 52 к. 1), Бэра (34), Волжская (37 - 43, 54), Плещеева (30 - 70/34).</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124</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51, ул. Адм.Нахимова, 44</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1-я Котельная (1 - 11, 2, 4, 4А), 1-я Литейная (1 - 85, 10А - 16А), 2-я Котельная (1 - И, 2 - 12), 2-я Литейная (29 - 73/5, 30 - 86), 3-я Котельная (1-11,2 - 12), 3-я Литейная (29/10 - 85, 30 - 74), 4-я Котельная (2 - 12), Адм. Нахимова (95, 97, 97А, 97Б, 103 - 115), </a:t>
                      </a:r>
                      <a:r>
                        <a:rPr lang="ru-RU" sz="900" dirty="0" err="1">
                          <a:effectLst/>
                          <a:latin typeface="Times New Roman"/>
                          <a:ea typeface="Times New Roman"/>
                          <a:cs typeface="Times New Roman"/>
                        </a:rPr>
                        <a:t>Безжонова</a:t>
                      </a:r>
                      <a:r>
                        <a:rPr lang="ru-RU" sz="900" dirty="0">
                          <a:effectLst/>
                          <a:latin typeface="Times New Roman"/>
                          <a:ea typeface="Times New Roman"/>
                          <a:cs typeface="Times New Roman"/>
                        </a:rPr>
                        <a:t> (20 - 78).</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Абрикосовая, 1-я Котельная (13 - 99, 14 - 108, 132), 2-я Котельная (22 - 54, 29 - 79), 4-я Котельная (14 - 40), 5-я Литейная (29/18 - 93, 30 - 94/15), 6-я Литейная (29 - 93, 30 - 94), 7-я Литейная (31 - 125, 30 - 96), 8-я Литейная (25/30 - 129, 32 - 126), 9-я Литейная (24 - 78, 23 - 49), 10-я Литейная, Абрикосовая, </a:t>
                      </a:r>
                      <a:r>
                        <a:rPr lang="ru-RU" sz="900" dirty="0" err="1">
                          <a:effectLst/>
                          <a:latin typeface="Times New Roman"/>
                          <a:ea typeface="Times New Roman"/>
                          <a:cs typeface="Times New Roman"/>
                        </a:rPr>
                        <a:t>Безжонова</a:t>
                      </a:r>
                      <a:r>
                        <a:rPr lang="ru-RU" sz="900" dirty="0">
                          <a:effectLst/>
                          <a:latin typeface="Times New Roman"/>
                          <a:ea typeface="Times New Roman"/>
                          <a:cs typeface="Times New Roman"/>
                        </a:rPr>
                        <a:t> (31 - 93), Плодовая, Уральская.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Грушевый, 1-й Литейный, 2-й Котельный, 2-й Литейный (3 - 29, 2/52 - 22), 3-й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3-й Котельный, 4-й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5-й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6-й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7-й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8-й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Грушевый, Котельный, Литейный, Морской, Плодовый, Уральский, Урожайный.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"Геолог", "Моряк</a:t>
                      </a:r>
                      <a:r>
                        <a:rPr lang="ru-RU" sz="900">
                          <a:effectLst/>
                          <a:latin typeface="Times New Roman"/>
                          <a:ea typeface="Times New Roman"/>
                          <a:cs typeface="Times New Roman"/>
                        </a:rPr>
                        <a:t>", </a:t>
                      </a:r>
                      <a:r>
                        <a:rPr lang="ru-RU" sz="900" smtClean="0">
                          <a:effectLst/>
                          <a:latin typeface="Times New Roman"/>
                          <a:ea typeface="Times New Roman"/>
                          <a:cs typeface="Times New Roman"/>
                        </a:rPr>
                        <a:t>"Моряк - 2", "</a:t>
                      </a:r>
                      <a:r>
                        <a:rPr lang="ru-RU" sz="900" dirty="0">
                          <a:effectLst/>
                          <a:latin typeface="Times New Roman"/>
                          <a:ea typeface="Times New Roman"/>
                          <a:cs typeface="Times New Roman"/>
                        </a:rPr>
                        <a:t>Связист", "</a:t>
                      </a:r>
                      <a:r>
                        <a:rPr lang="ru-RU" sz="900" dirty="0" smtClean="0">
                          <a:effectLst/>
                          <a:latin typeface="Times New Roman"/>
                          <a:ea typeface="Times New Roman"/>
                          <a:cs typeface="Times New Roman"/>
                        </a:rPr>
                        <a:t>Стройдеталь", "Стройдеталь - 1", "</a:t>
                      </a:r>
                      <a:r>
                        <a:rPr lang="ru-RU" sz="900" dirty="0">
                          <a:effectLst/>
                          <a:latin typeface="Times New Roman"/>
                          <a:ea typeface="Times New Roman"/>
                          <a:cs typeface="Times New Roman"/>
                        </a:rPr>
                        <a:t>Тепловозник", "Уралец".    </a:t>
                      </a:r>
                      <a:endParaRPr lang="ru-RU" sz="900" dirty="0" smtClean="0">
                        <a:effectLst/>
                        <a:latin typeface="Times New Roman"/>
                        <a:ea typeface="Times New Roman"/>
                        <a:cs typeface="Times New Roman"/>
                      </a:endParaRPr>
                    </a:p>
                    <a:p>
                      <a:pP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1-я Литейная (2, 2А, 4, 6, 8, 10), Адм. Нахимова (46, 46 к. 1, 48, 48А, 48 к. 2, 50, 52, 52 к. 1, 52 к. 2, 54, 117, 119, 125, 127, 129, 131, 137, 137 к. 1, 139, 139 к. 1, 141), Ползунова (1, 3, 5, 7/1, 7 к. 1, 7 к. 2)</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935123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293399345"/>
              </p:ext>
            </p:extLst>
          </p:nvPr>
        </p:nvGraphicFramePr>
        <p:xfrm>
          <a:off x="179511" y="830540"/>
          <a:ext cx="8784977" cy="3112770"/>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125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г.Астрахани "Детский сад № 18 "Настенька", ул. Чигорина 11А</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1-я Апрельская, 2-я Апрельская, 2-я Дорожная (41 - 51), 3-я Апрельская, 3-я Дорожная (39/41 - 75А, 66 - 78), 4-я Дорожная (40 - 76А, 31 - 63), 5-я Дорожная (40 - 72, 41 - 73), 6-я Дорожная (32 - 62, 35 - 59, 59А), Адм. Нахимова (18 - 38Б, 47 - 85), Александрова (2, 6, 9А (ГБУЗ АО "Приволжская РБ"), 7 - 17), Апрельская, Артезианская (38 - 66, 31 - 41), </a:t>
                      </a:r>
                      <a:r>
                        <a:rPr lang="ru-RU" sz="900" dirty="0" err="1">
                          <a:effectLst/>
                          <a:latin typeface="Times New Roman"/>
                          <a:ea typeface="Times New Roman"/>
                          <a:cs typeface="Times New Roman"/>
                        </a:rPr>
                        <a:t>Балаклавская</a:t>
                      </a:r>
                      <a:r>
                        <a:rPr lang="ru-RU" sz="900" dirty="0">
                          <a:effectLst/>
                          <a:latin typeface="Times New Roman"/>
                          <a:ea typeface="Times New Roman"/>
                          <a:cs typeface="Times New Roman"/>
                        </a:rPr>
                        <a:t>, Брюллова, Вавилова (20 - 50, 37 - 63/32), Верещагина (24/50 - 58А), Владикавказская (2 - 66), Каширская, Сакко и Ванцетти (6 - 22, 7 - 27), </a:t>
                      </a:r>
                      <a:r>
                        <a:rPr lang="ru-RU" sz="900" dirty="0" err="1">
                          <a:effectLst/>
                          <a:latin typeface="Times New Roman"/>
                          <a:ea typeface="Times New Roman"/>
                          <a:cs typeface="Times New Roman"/>
                        </a:rPr>
                        <a:t>Чигорина</a:t>
                      </a:r>
                      <a:r>
                        <a:rPr lang="ru-RU" sz="900" dirty="0">
                          <a:effectLst/>
                          <a:latin typeface="Times New Roman"/>
                          <a:ea typeface="Times New Roman"/>
                          <a:cs typeface="Times New Roman"/>
                        </a:rPr>
                        <a:t> (6/2 - 24), Шишкова.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Кременецкий, Южный.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Тепличный.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Адмиралтейская, 1-я Архитектурная, 1-я Ивановская, 1-я Наб. Золотого затона, 2-я Адмиралтейская, 2-я Архитектурная, 2-я Ивановская, 2-я Набережная, 3-я Архитектурная, 3-я Ивановская, 4-я Архитектурная, 4-я Дорожная (78 - 104/12), Адм. Нахимова (40, 44 к. 1), Александрова (1 - 5А), Архитектурная, Весенняя, Ивановская (43 - 57), Наб. затона, Наб. Золотого затона, Осенняя, Ползунова (2 - 28/7), Пришкольная, Транспортная, Ульянова (43-127,50-144, 144А).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Ульяновский, 2-й Ульяновский, 3-й Ульяновский, 4-й Ульяновский, 5-й Ульяновский, 6-й Ульяновский, 7-й Ульяновский, 8-й Ульяновский, 9-й Ульяновский, 10-й Ульяновский, 11-й Ульяновский, 12-й Ульяновский, 13-й Ульяновский, 14-й Ульяновский, Александровский, Золотого затона, </a:t>
                      </a:r>
                      <a:r>
                        <a:rPr lang="ru-RU" sz="900" dirty="0" err="1">
                          <a:effectLst/>
                          <a:latin typeface="Times New Roman"/>
                          <a:ea typeface="Times New Roman"/>
                          <a:cs typeface="Times New Roman"/>
                        </a:rPr>
                        <a:t>Кр</a:t>
                      </a:r>
                      <a:r>
                        <a:rPr lang="ru-RU" sz="900" dirty="0">
                          <a:effectLst/>
                          <a:latin typeface="Times New Roman"/>
                          <a:ea typeface="Times New Roman"/>
                          <a:cs typeface="Times New Roman"/>
                        </a:rPr>
                        <a:t>. Волгарь.</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1-й Адмиралтейский, Адмиралтейский.</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984281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782214103"/>
              </p:ext>
            </p:extLst>
          </p:nvPr>
        </p:nvGraphicFramePr>
        <p:xfrm>
          <a:off x="179511" y="830540"/>
          <a:ext cx="8784977" cy="4532376"/>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126</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г.Астрахани "Детский сад № 46", ул. Верещагина, 59/24</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1-я Аэропортовская, 1-я Валовая, 1-я Земляничная, 1-я Персиковая, </a:t>
                      </a:r>
                      <a:r>
                        <a:rPr lang="ru-RU" sz="900" dirty="0" smtClean="0">
                          <a:effectLst/>
                          <a:latin typeface="Times New Roman"/>
                          <a:ea typeface="Times New Roman"/>
                          <a:cs typeface="Times New Roman"/>
                        </a:rPr>
                        <a:t>1-я </a:t>
                      </a:r>
                      <a:r>
                        <a:rPr lang="ru-RU" sz="900" dirty="0" err="1">
                          <a:effectLst/>
                          <a:latin typeface="Times New Roman"/>
                          <a:ea typeface="Times New Roman"/>
                          <a:cs typeface="Times New Roman"/>
                        </a:rPr>
                        <a:t>Царевская</a:t>
                      </a:r>
                      <a:r>
                        <a:rPr lang="ru-RU" sz="900" dirty="0">
                          <a:effectLst/>
                          <a:latin typeface="Times New Roman"/>
                          <a:ea typeface="Times New Roman"/>
                          <a:cs typeface="Times New Roman"/>
                        </a:rPr>
                        <a:t>, 2-я Аэропортовская, 2-я Валовая, 2-я Земляничная, 2-я Литейная (1 - 27/5, 2 - 28/3), 2-я Малиновая, 2-я Природная, 2-я </a:t>
                      </a:r>
                      <a:r>
                        <a:rPr lang="ru-RU" sz="900" dirty="0" err="1">
                          <a:effectLst/>
                          <a:latin typeface="Times New Roman"/>
                          <a:ea typeface="Times New Roman"/>
                          <a:cs typeface="Times New Roman"/>
                        </a:rPr>
                        <a:t>Царевская</a:t>
                      </a:r>
                      <a:r>
                        <a:rPr lang="ru-RU" sz="900" dirty="0">
                          <a:effectLst/>
                          <a:latin typeface="Times New Roman"/>
                          <a:ea typeface="Times New Roman"/>
                          <a:cs typeface="Times New Roman"/>
                        </a:rPr>
                        <a:t>, 3-я Аэропортовская, 3-я Земляничная, 3-я Литейная (1/3 - 27, 2 - 28/7), 3-я Малиновая, 3-я Природная, 3-я </a:t>
                      </a:r>
                      <a:r>
                        <a:rPr lang="ru-RU" sz="900" dirty="0" err="1">
                          <a:effectLst/>
                          <a:latin typeface="Times New Roman"/>
                          <a:ea typeface="Times New Roman"/>
                          <a:cs typeface="Times New Roman"/>
                        </a:rPr>
                        <a:t>Царевская</a:t>
                      </a:r>
                      <a:r>
                        <a:rPr lang="ru-RU" sz="900" dirty="0">
                          <a:effectLst/>
                          <a:latin typeface="Times New Roman"/>
                          <a:ea typeface="Times New Roman"/>
                          <a:cs typeface="Times New Roman"/>
                        </a:rPr>
                        <a:t>, 4-я Аэропортовская, 4-я Котельная (1 - 55), 4-я Природная, 4-я </a:t>
                      </a:r>
                      <a:r>
                        <a:rPr lang="ru-RU" sz="900" dirty="0" err="1">
                          <a:effectLst/>
                          <a:latin typeface="Times New Roman"/>
                          <a:ea typeface="Times New Roman"/>
                          <a:cs typeface="Times New Roman"/>
                        </a:rPr>
                        <a:t>Царевская</a:t>
                      </a:r>
                      <a:r>
                        <a:rPr lang="ru-RU" sz="900" dirty="0">
                          <a:effectLst/>
                          <a:latin typeface="Times New Roman"/>
                          <a:ea typeface="Times New Roman"/>
                          <a:cs typeface="Times New Roman"/>
                        </a:rPr>
                        <a:t>, 5-я </a:t>
                      </a:r>
                      <a:r>
                        <a:rPr lang="ru-RU" sz="900" dirty="0" smtClean="0">
                          <a:effectLst/>
                          <a:latin typeface="Times New Roman"/>
                          <a:ea typeface="Times New Roman"/>
                          <a:cs typeface="Times New Roman"/>
                        </a:rPr>
                        <a:t>Котельная (1-7, 2-72), </a:t>
                      </a:r>
                      <a:r>
                        <a:rPr lang="ru-RU" sz="900" dirty="0">
                          <a:effectLst/>
                          <a:latin typeface="Times New Roman"/>
                          <a:ea typeface="Times New Roman"/>
                          <a:cs typeface="Times New Roman"/>
                        </a:rPr>
                        <a:t>5-я Литейная (1 - 27, 2 - 28), 6-я Котельная, 6-я Литейная (1 - 27,2 - 28/19), 7-я Литейная (1 - 29, 2 - 28), 8-я Литейная (1 - 23/29, 2 - 28), 9-я Литейная (1-21,2 - 22), Адм. Нахимова (87 - 93А), Астраханских пожарных, Аэродромная, Аэропортовское шоссе (12 - 26, 5 - 47Б), </a:t>
                      </a:r>
                      <a:r>
                        <a:rPr lang="ru-RU" sz="900" dirty="0" err="1">
                          <a:effectLst/>
                          <a:latin typeface="Times New Roman"/>
                          <a:ea typeface="Times New Roman"/>
                          <a:cs typeface="Times New Roman"/>
                        </a:rPr>
                        <a:t>Безжонова</a:t>
                      </a:r>
                      <a:r>
                        <a:rPr lang="ru-RU" sz="900" dirty="0">
                          <a:effectLst/>
                          <a:latin typeface="Times New Roman"/>
                          <a:ea typeface="Times New Roman"/>
                          <a:cs typeface="Times New Roman"/>
                        </a:rPr>
                        <a:t> (1 - 29, 2 - 18), Валовая, Верещагина (60 - 72), Веселая, Георгиевская, Гиацинтовая, Земляничная, Лютиковая, Малиновая, Наб. реки Царева </a:t>
                      </a:r>
                      <a:r>
                        <a:rPr lang="ru-RU" sz="900" dirty="0" smtClean="0">
                          <a:effectLst/>
                          <a:latin typeface="Times New Roman"/>
                          <a:ea typeface="Times New Roman"/>
                          <a:cs typeface="Times New Roman"/>
                        </a:rPr>
                        <a:t>(18-86</a:t>
                      </a:r>
                      <a:r>
                        <a:rPr lang="ru-RU" sz="900" dirty="0">
                          <a:effectLst/>
                          <a:latin typeface="Times New Roman"/>
                          <a:ea typeface="Times New Roman"/>
                          <a:cs typeface="Times New Roman"/>
                        </a:rPr>
                        <a:t>), Персиковая, </a:t>
                      </a:r>
                      <a:r>
                        <a:rPr lang="ru-RU" sz="900" dirty="0" err="1">
                          <a:effectLst/>
                          <a:latin typeface="Times New Roman"/>
                          <a:ea typeface="Times New Roman"/>
                          <a:cs typeface="Times New Roman"/>
                        </a:rPr>
                        <a:t>Пионная</a:t>
                      </a:r>
                      <a:r>
                        <a:rPr lang="ru-RU" sz="900" dirty="0">
                          <a:effectLst/>
                          <a:latin typeface="Times New Roman"/>
                          <a:ea typeface="Times New Roman"/>
                          <a:cs typeface="Times New Roman"/>
                        </a:rPr>
                        <a:t>, Природная, Природная 3-й проезд, Ромашковая, Сабане Яр, Салютная, </a:t>
                      </a:r>
                      <a:r>
                        <a:rPr lang="ru-RU" sz="900" dirty="0" err="1">
                          <a:effectLst/>
                          <a:latin typeface="Times New Roman"/>
                          <a:ea typeface="Times New Roman"/>
                          <a:cs typeface="Times New Roman"/>
                        </a:rPr>
                        <a:t>Царевская</a:t>
                      </a:r>
                      <a:r>
                        <a:rPr lang="ru-RU" sz="900" dirty="0">
                          <a:effectLst/>
                          <a:latin typeface="Times New Roman"/>
                          <a:ea typeface="Times New Roman"/>
                          <a:cs typeface="Times New Roman"/>
                        </a:rPr>
                        <a:t>, Яблоневая.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Виноградный, 1-й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1-й Георгиевский, 1-й Персиковый, 1-й </a:t>
                      </a:r>
                      <a:r>
                        <a:rPr lang="ru-RU" sz="900" dirty="0" err="1">
                          <a:effectLst/>
                          <a:latin typeface="Times New Roman"/>
                          <a:ea typeface="Times New Roman"/>
                          <a:cs typeface="Times New Roman"/>
                        </a:rPr>
                        <a:t>Сабансъярский</a:t>
                      </a:r>
                      <a:r>
                        <a:rPr lang="ru-RU" sz="900" dirty="0">
                          <a:effectLst/>
                          <a:latin typeface="Times New Roman"/>
                          <a:ea typeface="Times New Roman"/>
                          <a:cs typeface="Times New Roman"/>
                        </a:rPr>
                        <a:t>, 1-й Черничный, 2-й Виноградный, 2-й </a:t>
                      </a:r>
                      <a:r>
                        <a:rPr lang="ru-RU" sz="900" dirty="0" err="1">
                          <a:effectLst/>
                          <a:latin typeface="Times New Roman"/>
                          <a:ea typeface="Times New Roman"/>
                          <a:cs typeface="Times New Roman"/>
                        </a:rPr>
                        <a:t>Вязовский</a:t>
                      </a:r>
                      <a:r>
                        <a:rPr lang="ru-RU" sz="900" dirty="0">
                          <a:effectLst/>
                          <a:latin typeface="Times New Roman"/>
                          <a:ea typeface="Times New Roman"/>
                          <a:cs typeface="Times New Roman"/>
                        </a:rPr>
                        <a:t>, 2-й Георгиевский, 2-й </a:t>
                      </a:r>
                      <a:r>
                        <a:rPr lang="ru-RU" sz="900" dirty="0" err="1">
                          <a:effectLst/>
                          <a:latin typeface="Times New Roman"/>
                          <a:ea typeface="Times New Roman"/>
                          <a:cs typeface="Times New Roman"/>
                        </a:rPr>
                        <a:t>Сабансъярский</a:t>
                      </a:r>
                      <a:r>
                        <a:rPr lang="ru-RU" sz="900" dirty="0">
                          <a:effectLst/>
                          <a:latin typeface="Times New Roman"/>
                          <a:ea typeface="Times New Roman"/>
                          <a:cs typeface="Times New Roman"/>
                        </a:rPr>
                        <a:t>, 3-й </a:t>
                      </a:r>
                      <a:r>
                        <a:rPr lang="ru-RU" sz="900" dirty="0" err="1">
                          <a:effectLst/>
                          <a:latin typeface="Times New Roman"/>
                          <a:ea typeface="Times New Roman"/>
                          <a:cs typeface="Times New Roman"/>
                        </a:rPr>
                        <a:t>Сабансъярский</a:t>
                      </a:r>
                      <a:r>
                        <a:rPr lang="ru-RU" sz="900" dirty="0">
                          <a:effectLst/>
                          <a:latin typeface="Times New Roman"/>
                          <a:ea typeface="Times New Roman"/>
                          <a:cs typeface="Times New Roman"/>
                        </a:rPr>
                        <a:t>, 4-й </a:t>
                      </a:r>
                      <a:r>
                        <a:rPr lang="ru-RU" sz="900" dirty="0" err="1">
                          <a:effectLst/>
                          <a:latin typeface="Times New Roman"/>
                          <a:ea typeface="Times New Roman"/>
                          <a:cs typeface="Times New Roman"/>
                        </a:rPr>
                        <a:t>Сабансъярский</a:t>
                      </a:r>
                      <a:r>
                        <a:rPr lang="ru-RU" sz="900" dirty="0">
                          <a:effectLst/>
                          <a:latin typeface="Times New Roman"/>
                          <a:ea typeface="Times New Roman"/>
                          <a:cs typeface="Times New Roman"/>
                        </a:rPr>
                        <a:t>, </a:t>
                      </a:r>
                      <a:r>
                        <a:rPr lang="ru-RU" sz="900" dirty="0" smtClean="0">
                          <a:effectLst/>
                          <a:latin typeface="Times New Roman"/>
                          <a:ea typeface="Times New Roman"/>
                          <a:cs typeface="Times New Roman"/>
                        </a:rPr>
                        <a:t>5-й </a:t>
                      </a:r>
                      <a:r>
                        <a:rPr lang="ru-RU" sz="900" dirty="0" err="1">
                          <a:effectLst/>
                          <a:latin typeface="Times New Roman"/>
                          <a:ea typeface="Times New Roman"/>
                          <a:cs typeface="Times New Roman"/>
                        </a:rPr>
                        <a:t>Сабансъярский</a:t>
                      </a:r>
                      <a:r>
                        <a:rPr lang="ru-RU" sz="900" dirty="0">
                          <a:effectLst/>
                          <a:latin typeface="Times New Roman"/>
                          <a:ea typeface="Times New Roman"/>
                          <a:cs typeface="Times New Roman"/>
                        </a:rPr>
                        <a:t>, Валовый, Виноградный, Гранитный, Дачный, Дивный, Марсовый, </a:t>
                      </a:r>
                      <a:r>
                        <a:rPr lang="ru-RU" sz="900" dirty="0" err="1">
                          <a:effectLst/>
                          <a:latin typeface="Times New Roman"/>
                          <a:ea typeface="Times New Roman"/>
                          <a:cs typeface="Times New Roman"/>
                        </a:rPr>
                        <a:t>Царевский</a:t>
                      </a:r>
                      <a:r>
                        <a:rPr lang="ru-RU" sz="900" dirty="0">
                          <a:effectLst/>
                          <a:latin typeface="Times New Roman"/>
                          <a:ea typeface="Times New Roman"/>
                          <a:cs typeface="Times New Roman"/>
                        </a:rPr>
                        <a:t>, Черничный, Яблоневый.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a:t>
                      </a:r>
                      <a:r>
                        <a:rPr lang="ru-RU" sz="900" dirty="0" smtClean="0">
                          <a:effectLst/>
                          <a:latin typeface="Times New Roman"/>
                          <a:ea typeface="Times New Roman"/>
                          <a:cs typeface="Times New Roman"/>
                        </a:rPr>
                        <a:t>1-й Благодатный, 1-й Каменный, 1-й </a:t>
                      </a:r>
                      <a:r>
                        <a:rPr lang="ru-RU" sz="900" dirty="0" err="1">
                          <a:effectLst/>
                          <a:latin typeface="Times New Roman"/>
                          <a:ea typeface="Times New Roman"/>
                          <a:cs typeface="Times New Roman"/>
                        </a:rPr>
                        <a:t>Сабансъярский</a:t>
                      </a:r>
                      <a:r>
                        <a:rPr lang="ru-RU" sz="900" dirty="0">
                          <a:effectLst/>
                          <a:latin typeface="Times New Roman"/>
                          <a:ea typeface="Times New Roman"/>
                          <a:cs typeface="Times New Roman"/>
                        </a:rPr>
                        <a:t>, 2-й Каменный, 2-й Счастливый, 3-й Каменный, Благодатный, Каменный, Монтажников, Прямой, Рублевый, Яблочный.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"Актер", "</a:t>
                      </a:r>
                      <a:r>
                        <a:rPr lang="ru-RU" sz="900" dirty="0" err="1">
                          <a:effectLst/>
                          <a:latin typeface="Times New Roman"/>
                          <a:ea typeface="Times New Roman"/>
                          <a:cs typeface="Times New Roman"/>
                        </a:rPr>
                        <a:t>Иерсения</a:t>
                      </a:r>
                      <a:r>
                        <a:rPr lang="ru-RU" sz="900" dirty="0">
                          <a:effectLst/>
                          <a:latin typeface="Times New Roman"/>
                          <a:ea typeface="Times New Roman"/>
                          <a:cs typeface="Times New Roman"/>
                        </a:rPr>
                        <a:t>", "Дорожник", "КАСПНИРХ", "Медик-1", "Механизатор", "Металлист", "Металлист-1", "Моряк-1", "Пион", "Ремонтник", "Рыбник-2", "Садовод", </a:t>
                      </a:r>
                      <a:r>
                        <a:rPr lang="ru-RU" sz="900" dirty="0" smtClean="0">
                          <a:effectLst/>
                          <a:latin typeface="Times New Roman"/>
                          <a:ea typeface="Times New Roman"/>
                          <a:cs typeface="Times New Roman"/>
                        </a:rPr>
                        <a:t>"Садовод - 4", "</a:t>
                      </a:r>
                      <a:r>
                        <a:rPr lang="ru-RU" sz="900" dirty="0">
                          <a:effectLst/>
                          <a:latin typeface="Times New Roman"/>
                          <a:ea typeface="Times New Roman"/>
                          <a:cs typeface="Times New Roman"/>
                        </a:rPr>
                        <a:t>Союз", "Строитель", "Трасса", "Учитель", "Юный техник".  </a:t>
                      </a:r>
                      <a:endParaRPr lang="ru-RU" sz="900" dirty="0" smtClean="0">
                        <a:effectLst/>
                        <a:latin typeface="Times New Roman"/>
                        <a:ea typeface="Times New Roman"/>
                        <a:cs typeface="Times New Roman"/>
                      </a:endParaRPr>
                    </a:p>
                    <a:p>
                      <a:pP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1-я </a:t>
                      </a:r>
                      <a:r>
                        <a:rPr lang="ru-RU" sz="900" dirty="0" err="1">
                          <a:effectLst/>
                          <a:latin typeface="Times New Roman"/>
                          <a:ea typeface="Times New Roman"/>
                          <a:cs typeface="Times New Roman"/>
                        </a:rPr>
                        <a:t>Авиаторная</a:t>
                      </a:r>
                      <a:r>
                        <a:rPr lang="ru-RU" sz="900" dirty="0">
                          <a:effectLst/>
                          <a:latin typeface="Times New Roman"/>
                          <a:ea typeface="Times New Roman"/>
                          <a:cs typeface="Times New Roman"/>
                        </a:rPr>
                        <a:t>, 2-я </a:t>
                      </a:r>
                      <a:r>
                        <a:rPr lang="ru-RU" sz="900" dirty="0" err="1">
                          <a:effectLst/>
                          <a:latin typeface="Times New Roman"/>
                          <a:ea typeface="Times New Roman"/>
                          <a:cs typeface="Times New Roman"/>
                        </a:rPr>
                        <a:t>Авиаторная</a:t>
                      </a:r>
                      <a:r>
                        <a:rPr lang="ru-RU" sz="900" dirty="0">
                          <a:effectLst/>
                          <a:latin typeface="Times New Roman"/>
                          <a:ea typeface="Times New Roman"/>
                          <a:cs typeface="Times New Roman"/>
                        </a:rPr>
                        <a:t>, 3-я Ровная, 5-я Ровная, 6-я Литейная (95 - 137, 96 - 136), 7-я Литейная (100 - 134А, 129 - 195), 8-я Литейная (131 - 155, 130 - 194), 9-я Литейная (53 - 107, 84 - 166), </a:t>
                      </a:r>
                      <a:r>
                        <a:rPr lang="ru-RU" sz="900" dirty="0" err="1">
                          <a:effectLst/>
                          <a:latin typeface="Times New Roman"/>
                          <a:ea typeface="Times New Roman"/>
                          <a:cs typeface="Times New Roman"/>
                        </a:rPr>
                        <a:t>Авиаторная</a:t>
                      </a:r>
                      <a:r>
                        <a:rPr lang="ru-RU" sz="900" dirty="0">
                          <a:effectLst/>
                          <a:latin typeface="Times New Roman"/>
                          <a:ea typeface="Times New Roman"/>
                          <a:cs typeface="Times New Roman"/>
                        </a:rPr>
                        <a:t>, Аэропортовская, Аэропортовское шоссе (2, 99 - 103), </a:t>
                      </a:r>
                      <a:r>
                        <a:rPr lang="ru-RU" sz="900" dirty="0" err="1">
                          <a:effectLst/>
                          <a:latin typeface="Times New Roman"/>
                          <a:ea typeface="Times New Roman"/>
                          <a:cs typeface="Times New Roman"/>
                        </a:rPr>
                        <a:t>Безжонова</a:t>
                      </a:r>
                      <a:r>
                        <a:rPr lang="ru-RU" sz="900" dirty="0">
                          <a:effectLst/>
                          <a:latin typeface="Times New Roman"/>
                          <a:ea typeface="Times New Roman"/>
                          <a:cs typeface="Times New Roman"/>
                        </a:rPr>
                        <a:t> (95 - 101 </a:t>
                      </a:r>
                      <a:r>
                        <a:rPr lang="ru-RU" sz="900" dirty="0" smtClean="0">
                          <a:effectLst/>
                          <a:latin typeface="Times New Roman"/>
                          <a:ea typeface="Times New Roman"/>
                          <a:cs typeface="Times New Roman"/>
                        </a:rPr>
                        <a:t>Г, </a:t>
                      </a:r>
                      <a:r>
                        <a:rPr lang="ru-RU" sz="900" dirty="0">
                          <a:effectLst/>
                          <a:latin typeface="Times New Roman"/>
                          <a:ea typeface="Times New Roman"/>
                          <a:cs typeface="Times New Roman"/>
                        </a:rPr>
                        <a:t>80 - 104, 82 к. 1, 82 к. 2, 86 к. 1), Ботаническая, 1-я Ботаническая, Навигаторов, Ягодная.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Аэропортовский, 1-й Ровный, 1-й Тульский, 1-й Химиков, 2-й Аэропортовский, 2-й Литейный (31 - 117, 32 - 104), 2-й Литейный 1-й проезд, 2-й Литейный 2-й проезд, 2-й Ровный, 2-й Химиков, 3-й Ровный, 3-й Химиков, 4-й Химиков, 5-й Химиков, 6-й Химиков, 7-й Химиков, Аэропортовский, Весенний, Тульский, Химиков.</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"Авиатор", "Авиатор-2", "Аметист", "Гранит", "Искра", "Машиностроитель", "Речник", "Солнышко", "Транспортник", "Химик".</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451930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326754982"/>
              </p:ext>
            </p:extLst>
          </p:nvPr>
        </p:nvGraphicFramePr>
        <p:xfrm>
          <a:off x="179511" y="830540"/>
          <a:ext cx="8784977" cy="3743706"/>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127</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"Начальная общеобразовательная школа № 60"  ул. Немова, 28 корп. 2</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1-я </a:t>
                      </a:r>
                      <a:r>
                        <a:rPr lang="ru-RU" sz="900" dirty="0" err="1">
                          <a:effectLst/>
                          <a:latin typeface="Times New Roman"/>
                          <a:ea typeface="Times New Roman"/>
                          <a:cs typeface="Times New Roman"/>
                        </a:rPr>
                        <a:t>Затонская</a:t>
                      </a:r>
                      <a:r>
                        <a:rPr lang="ru-RU" sz="900" dirty="0">
                          <a:effectLst/>
                          <a:latin typeface="Times New Roman"/>
                          <a:ea typeface="Times New Roman"/>
                          <a:cs typeface="Times New Roman"/>
                        </a:rPr>
                        <a:t>, 1-я Ровная, 1-я Северная, 1-я </a:t>
                      </a:r>
                      <a:r>
                        <a:rPr lang="ru-RU" sz="900" dirty="0" err="1">
                          <a:effectLst/>
                          <a:latin typeface="Times New Roman"/>
                          <a:ea typeface="Times New Roman"/>
                          <a:cs typeface="Times New Roman"/>
                        </a:rPr>
                        <a:t>Тюльпановая</a:t>
                      </a:r>
                      <a:r>
                        <a:rPr lang="ru-RU" sz="900" dirty="0">
                          <a:effectLst/>
                          <a:latin typeface="Times New Roman"/>
                          <a:ea typeface="Times New Roman"/>
                          <a:cs typeface="Times New Roman"/>
                        </a:rPr>
                        <a:t>, 1-я Флотская, 2-я </a:t>
                      </a:r>
                      <a:r>
                        <a:rPr lang="ru-RU" sz="900" dirty="0" err="1">
                          <a:effectLst/>
                          <a:latin typeface="Times New Roman"/>
                          <a:ea typeface="Times New Roman"/>
                          <a:cs typeface="Times New Roman"/>
                        </a:rPr>
                        <a:t>Затонская</a:t>
                      </a:r>
                      <a:r>
                        <a:rPr lang="ru-RU" sz="900" dirty="0">
                          <a:effectLst/>
                          <a:latin typeface="Times New Roman"/>
                          <a:ea typeface="Times New Roman"/>
                          <a:cs typeface="Times New Roman"/>
                        </a:rPr>
                        <a:t>, 2-я Ровная, 2-я Северная, 2-я </a:t>
                      </a:r>
                      <a:r>
                        <a:rPr lang="ru-RU" sz="900" dirty="0" err="1">
                          <a:effectLst/>
                          <a:latin typeface="Times New Roman"/>
                          <a:ea typeface="Times New Roman"/>
                          <a:cs typeface="Times New Roman"/>
                        </a:rPr>
                        <a:t>Тюльпановая</a:t>
                      </a:r>
                      <a:r>
                        <a:rPr lang="ru-RU" sz="900" dirty="0">
                          <a:effectLst/>
                          <a:latin typeface="Times New Roman"/>
                          <a:ea typeface="Times New Roman"/>
                          <a:cs typeface="Times New Roman"/>
                        </a:rPr>
                        <a:t>, 4-я Ровная, Адм. Макарова, Адм. Нахимова (64 - 70 (ГБУЗ АО "Областной наркологический диспансер"), 70А, 72, 147 - 235Ж), Ароматная, </a:t>
                      </a:r>
                      <a:r>
                        <a:rPr lang="ru-RU" sz="900" dirty="0" err="1">
                          <a:effectLst/>
                          <a:latin typeface="Times New Roman"/>
                          <a:ea typeface="Times New Roman"/>
                          <a:cs typeface="Times New Roman"/>
                        </a:rPr>
                        <a:t>Батайская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Безжонова</a:t>
                      </a:r>
                      <a:r>
                        <a:rPr lang="ru-RU" sz="900" dirty="0">
                          <a:effectLst/>
                          <a:latin typeface="Times New Roman"/>
                          <a:ea typeface="Times New Roman"/>
                          <a:cs typeface="Times New Roman"/>
                        </a:rPr>
                        <a:t> (106 - 184, 107 - 199), Дагестанская, </a:t>
                      </a:r>
                      <a:r>
                        <a:rPr lang="ru-RU" sz="900" dirty="0" err="1">
                          <a:effectLst/>
                          <a:latin typeface="Times New Roman"/>
                          <a:ea typeface="Times New Roman"/>
                          <a:cs typeface="Times New Roman"/>
                        </a:rPr>
                        <a:t>Затонская</a:t>
                      </a:r>
                      <a:r>
                        <a:rPr lang="ru-RU" sz="900" dirty="0">
                          <a:effectLst/>
                          <a:latin typeface="Times New Roman"/>
                          <a:ea typeface="Times New Roman"/>
                          <a:cs typeface="Times New Roman"/>
                        </a:rPr>
                        <a:t>, Кулибина, Ровная, Северная, Сливовая, Судостроителей, Тупиковая, </a:t>
                      </a:r>
                      <a:r>
                        <a:rPr lang="ru-RU" sz="900" dirty="0" err="1">
                          <a:effectLst/>
                          <a:latin typeface="Times New Roman"/>
                          <a:ea typeface="Times New Roman"/>
                          <a:cs typeface="Times New Roman"/>
                        </a:rPr>
                        <a:t>Тюльпановая</a:t>
                      </a:r>
                      <a:r>
                        <a:rPr lang="ru-RU" sz="900" dirty="0">
                          <a:effectLst/>
                          <a:latin typeface="Times New Roman"/>
                          <a:ea typeface="Times New Roman"/>
                          <a:cs typeface="Times New Roman"/>
                        </a:rPr>
                        <a:t>, Флотская.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Ароматный, 1-й Чайный, 2-й Ароматный, 3-й Ароматный, Адм. Макарова, Ароматный, </a:t>
                      </a:r>
                      <a:r>
                        <a:rPr lang="ru-RU" sz="900" dirty="0" err="1">
                          <a:effectLst/>
                          <a:latin typeface="Times New Roman"/>
                          <a:ea typeface="Times New Roman"/>
                          <a:cs typeface="Times New Roman"/>
                        </a:rPr>
                        <a:t>Батайский</a:t>
                      </a:r>
                      <a:r>
                        <a:rPr lang="ru-RU" sz="900" dirty="0">
                          <a:effectLst/>
                          <a:latin typeface="Times New Roman"/>
                          <a:ea typeface="Times New Roman"/>
                          <a:cs typeface="Times New Roman"/>
                        </a:rPr>
                        <a:t>, Кулибина, Флотский, Чайный, Шатурский.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Аэропортовский, Летный, Теплый, Чистый.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"Взлет", "Водомер", "Дружба", "Зодчий", "Отдых", "Рыбник", "Судостроитель-56". Улицы: 1-я Виноградная, 1-я Вишневая, 1-я Портовая, 1-я Просторная, 1-я Свободная, 1-я Томатная, 2-я </a:t>
                      </a:r>
                      <a:r>
                        <a:rPr lang="ru-RU" sz="900" dirty="0" err="1">
                          <a:effectLst/>
                          <a:latin typeface="Times New Roman"/>
                          <a:ea typeface="Times New Roman"/>
                          <a:cs typeface="Times New Roman"/>
                        </a:rPr>
                        <a:t>Алычевая</a:t>
                      </a:r>
                      <a:r>
                        <a:rPr lang="ru-RU" sz="900" dirty="0">
                          <a:effectLst/>
                          <a:latin typeface="Times New Roman"/>
                          <a:ea typeface="Times New Roman"/>
                          <a:cs typeface="Times New Roman"/>
                        </a:rPr>
                        <a:t>, 2-я Виноградная, 2-я </a:t>
                      </a:r>
                      <a:r>
                        <a:rPr lang="ru-RU" sz="900" dirty="0" err="1">
                          <a:effectLst/>
                          <a:latin typeface="Times New Roman"/>
                          <a:ea typeface="Times New Roman"/>
                          <a:cs typeface="Times New Roman"/>
                        </a:rPr>
                        <a:t>Лысогорская</a:t>
                      </a:r>
                      <a:r>
                        <a:rPr lang="ru-RU" sz="900" dirty="0">
                          <a:effectLst/>
                          <a:latin typeface="Times New Roman"/>
                          <a:ea typeface="Times New Roman"/>
                          <a:cs typeface="Times New Roman"/>
                        </a:rPr>
                        <a:t>, 2-я Просторная, 2-я Урюпинская, </a:t>
                      </a:r>
                      <a:r>
                        <a:rPr lang="ru-RU" sz="900" dirty="0" err="1">
                          <a:effectLst/>
                          <a:latin typeface="Times New Roman"/>
                          <a:ea typeface="Times New Roman"/>
                          <a:cs typeface="Times New Roman"/>
                        </a:rPr>
                        <a:t>Алычевая</a:t>
                      </a:r>
                      <a:r>
                        <a:rPr lang="ru-RU" sz="900" dirty="0">
                          <a:effectLst/>
                          <a:latin typeface="Times New Roman"/>
                          <a:ea typeface="Times New Roman"/>
                          <a:cs typeface="Times New Roman"/>
                        </a:rPr>
                        <a:t>, Взлетная, Виноградная, Вишневая, Ежевичная, Клубничная, Ключевая, </a:t>
                      </a:r>
                      <a:r>
                        <a:rPr lang="ru-RU" sz="900" dirty="0" err="1">
                          <a:effectLst/>
                          <a:latin typeface="Times New Roman"/>
                          <a:ea typeface="Times New Roman"/>
                          <a:cs typeface="Times New Roman"/>
                        </a:rPr>
                        <a:t>Красносельская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Лысогорская</a:t>
                      </a:r>
                      <a:r>
                        <a:rPr lang="ru-RU" sz="900" dirty="0">
                          <a:effectLst/>
                          <a:latin typeface="Times New Roman"/>
                          <a:ea typeface="Times New Roman"/>
                          <a:cs typeface="Times New Roman"/>
                        </a:rPr>
                        <a:t>, Ольховая, </a:t>
                      </a:r>
                      <a:r>
                        <a:rPr lang="ru-RU" sz="900" dirty="0" err="1">
                          <a:effectLst/>
                          <a:latin typeface="Times New Roman"/>
                          <a:ea typeface="Times New Roman"/>
                          <a:cs typeface="Times New Roman"/>
                        </a:rPr>
                        <a:t>Палласовская</a:t>
                      </a:r>
                      <a:r>
                        <a:rPr lang="ru-RU" sz="900" dirty="0">
                          <a:effectLst/>
                          <a:latin typeface="Times New Roman"/>
                          <a:ea typeface="Times New Roman"/>
                          <a:cs typeface="Times New Roman"/>
                        </a:rPr>
                        <a:t>, Привольная, Приморская, Просторная, Ракитная, Рейдовая, Рябиновая, Садоводческая, Свободная, Тенистая, Томатная, Тополиная, Урожайная, Урюпинская, Ясеневая.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Алтайский, 1-й Вишневый, 1-й Дорожный, 1-й Уютный, 1-й </a:t>
                      </a:r>
                      <a:r>
                        <a:rPr lang="ru-RU" sz="900" dirty="0" err="1">
                          <a:effectLst/>
                          <a:latin typeface="Times New Roman"/>
                          <a:ea typeface="Times New Roman"/>
                          <a:cs typeface="Times New Roman"/>
                        </a:rPr>
                        <a:t>Ялинский</a:t>
                      </a:r>
                      <a:r>
                        <a:rPr lang="ru-RU" sz="900" dirty="0">
                          <a:effectLst/>
                          <a:latin typeface="Times New Roman"/>
                          <a:ea typeface="Times New Roman"/>
                          <a:cs typeface="Times New Roman"/>
                        </a:rPr>
                        <a:t>, 2-й Алтайский, 2-й Дорожный, 2-й </a:t>
                      </a:r>
                      <a:r>
                        <a:rPr lang="ru-RU" sz="900" dirty="0" err="1">
                          <a:effectLst/>
                          <a:latin typeface="Times New Roman"/>
                          <a:ea typeface="Times New Roman"/>
                          <a:cs typeface="Times New Roman"/>
                        </a:rPr>
                        <a:t>Ялинский</a:t>
                      </a:r>
                      <a:r>
                        <a:rPr lang="ru-RU" sz="900" dirty="0">
                          <a:effectLst/>
                          <a:latin typeface="Times New Roman"/>
                          <a:ea typeface="Times New Roman"/>
                          <a:cs typeface="Times New Roman"/>
                        </a:rPr>
                        <a:t>, 3-й Дорожный, 3-й </a:t>
                      </a:r>
                      <a:r>
                        <a:rPr lang="ru-RU" sz="900" dirty="0" err="1">
                          <a:effectLst/>
                          <a:latin typeface="Times New Roman"/>
                          <a:ea typeface="Times New Roman"/>
                          <a:cs typeface="Times New Roman"/>
                        </a:rPr>
                        <a:t>Ялинский</a:t>
                      </a:r>
                      <a:r>
                        <a:rPr lang="ru-RU" sz="900" dirty="0">
                          <a:effectLst/>
                          <a:latin typeface="Times New Roman"/>
                          <a:ea typeface="Times New Roman"/>
                          <a:cs typeface="Times New Roman"/>
                        </a:rPr>
                        <a:t>, 4-й </a:t>
                      </a:r>
                      <a:r>
                        <a:rPr lang="ru-RU" sz="900" dirty="0" err="1">
                          <a:effectLst/>
                          <a:latin typeface="Times New Roman"/>
                          <a:ea typeface="Times New Roman"/>
                          <a:cs typeface="Times New Roman"/>
                        </a:rPr>
                        <a:t>Ялинский</a:t>
                      </a:r>
                      <a:r>
                        <a:rPr lang="ru-RU" sz="900" dirty="0">
                          <a:effectLst/>
                          <a:latin typeface="Times New Roman"/>
                          <a:ea typeface="Times New Roman"/>
                          <a:cs typeface="Times New Roman"/>
                        </a:rPr>
                        <a:t>, Алтайский, Вишневый, Дорожный, </a:t>
                      </a:r>
                      <a:r>
                        <a:rPr lang="ru-RU" sz="900" dirty="0" err="1">
                          <a:effectLst/>
                          <a:latin typeface="Times New Roman"/>
                          <a:ea typeface="Times New Roman"/>
                          <a:cs typeface="Times New Roman"/>
                        </a:rPr>
                        <a:t>Лысогорский</a:t>
                      </a:r>
                      <a:r>
                        <a:rPr lang="ru-RU" sz="900" dirty="0">
                          <a:effectLst/>
                          <a:latin typeface="Times New Roman"/>
                          <a:ea typeface="Times New Roman"/>
                          <a:cs typeface="Times New Roman"/>
                        </a:rPr>
                        <a:t>, Малиновый, Огородный, Портовый, Приморский, Рейдовый, Северный, Трамвайный, Уютный, </a:t>
                      </a:r>
                      <a:r>
                        <a:rPr lang="ru-RU" sz="900" dirty="0" err="1">
                          <a:effectLst/>
                          <a:latin typeface="Times New Roman"/>
                          <a:ea typeface="Times New Roman"/>
                          <a:cs typeface="Times New Roman"/>
                        </a:rPr>
                        <a:t>Ялинский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a:t>
                      </a:r>
                      <a:r>
                        <a:rPr lang="ru-RU" sz="900">
                          <a:effectLst/>
                          <a:latin typeface="Times New Roman"/>
                          <a:ea typeface="Times New Roman"/>
                          <a:cs typeface="Times New Roman"/>
                        </a:rPr>
                        <a:t>: </a:t>
                      </a:r>
                      <a:r>
                        <a:rPr lang="ru-RU" sz="900" smtClean="0">
                          <a:effectLst/>
                          <a:latin typeface="Times New Roman"/>
                          <a:ea typeface="Times New Roman"/>
                          <a:cs typeface="Times New Roman"/>
                        </a:rPr>
                        <a:t>1-й Взлетный, 2-й Привольный, Просторный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"Авангард", "Авангард-1", "Автомобилист", "Автомобилист-3", "Алтай", "Березка", "Геофизик", "Декоратор-2", "Конструктор", "Медик-2", "Мелиоратор", "Мечта", "Монолит", "Монтажник", "Пилот", "Портовик", "Портовик-2", "Природа", "Родничок", "Строитель-1", "Строитель" пароходства "Волготанкер", "Судоремонтник", "Тополек", "Урожай".</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994820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545771828"/>
              </p:ext>
            </p:extLst>
          </p:nvPr>
        </p:nvGraphicFramePr>
        <p:xfrm>
          <a:off x="179511" y="830540"/>
          <a:ext cx="8784977" cy="3112770"/>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7030A0"/>
                          </a:solidFill>
                          <a:effectLst/>
                          <a:latin typeface="Arial Black" pitchFamily="34" charset="0"/>
                          <a:ea typeface="Times New Roman"/>
                        </a:rPr>
                        <a:t>Советский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137</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"Средняя общеобразовательная школа №52", ул. Панфилова, 36</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2-я Ашхабадская, Адм. Нахимова (80 - 120, 239 - 267), Ашхабадская, Николаева, </a:t>
                      </a:r>
                      <a:r>
                        <a:rPr lang="ru-RU" sz="900" dirty="0" err="1">
                          <a:effectLst/>
                          <a:latin typeface="Times New Roman"/>
                          <a:ea typeface="Times New Roman"/>
                          <a:cs typeface="Times New Roman"/>
                        </a:rPr>
                        <a:t>Немова</a:t>
                      </a:r>
                      <a:r>
                        <a:rPr lang="ru-RU" sz="900" dirty="0">
                          <a:effectLst/>
                          <a:latin typeface="Times New Roman"/>
                          <a:ea typeface="Times New Roman"/>
                          <a:cs typeface="Times New Roman"/>
                        </a:rPr>
                        <a:t>, Самарская, Солнечная, Соляная, Станиславская.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Самарский, 2-й Самарский, 3-й Самарский, Адм. Нахимова, Солнечный. Улицы: 1-я </a:t>
                      </a:r>
                      <a:r>
                        <a:rPr lang="ru-RU" sz="900" dirty="0" err="1">
                          <a:effectLst/>
                          <a:latin typeface="Times New Roman"/>
                          <a:ea typeface="Times New Roman"/>
                          <a:cs typeface="Times New Roman"/>
                        </a:rPr>
                        <a:t>Замьянская</a:t>
                      </a:r>
                      <a:r>
                        <a:rPr lang="ru-RU" sz="900" dirty="0">
                          <a:effectLst/>
                          <a:latin typeface="Times New Roman"/>
                          <a:ea typeface="Times New Roman"/>
                          <a:cs typeface="Times New Roman"/>
                        </a:rPr>
                        <a:t>, 1-я Луговая, 1-я Степная, 2-я </a:t>
                      </a:r>
                      <a:r>
                        <a:rPr lang="ru-RU" sz="900" dirty="0" err="1">
                          <a:effectLst/>
                          <a:latin typeface="Times New Roman"/>
                          <a:ea typeface="Times New Roman"/>
                          <a:cs typeface="Times New Roman"/>
                        </a:rPr>
                        <a:t>Замьянская</a:t>
                      </a:r>
                      <a:r>
                        <a:rPr lang="ru-RU" sz="900" dirty="0">
                          <a:effectLst/>
                          <a:latin typeface="Times New Roman"/>
                          <a:ea typeface="Times New Roman"/>
                          <a:cs typeface="Times New Roman"/>
                        </a:rPr>
                        <a:t>, 2-я Луговая, 2-я Степная, 3-я </a:t>
                      </a:r>
                      <a:r>
                        <a:rPr lang="ru-RU" sz="900" dirty="0" err="1">
                          <a:effectLst/>
                          <a:latin typeface="Times New Roman"/>
                          <a:ea typeface="Times New Roman"/>
                          <a:cs typeface="Times New Roman"/>
                        </a:rPr>
                        <a:t>Замьянская</a:t>
                      </a:r>
                      <a:r>
                        <a:rPr lang="ru-RU" sz="900" dirty="0">
                          <a:effectLst/>
                          <a:latin typeface="Times New Roman"/>
                          <a:ea typeface="Times New Roman"/>
                          <a:cs typeface="Times New Roman"/>
                        </a:rPr>
                        <a:t>, 3-я Луговая, 3-я Степная, 4-я </a:t>
                      </a:r>
                      <a:r>
                        <a:rPr lang="ru-RU" sz="900" dirty="0" err="1">
                          <a:effectLst/>
                          <a:latin typeface="Times New Roman"/>
                          <a:ea typeface="Times New Roman"/>
                          <a:cs typeface="Times New Roman"/>
                        </a:rPr>
                        <a:t>Замьянская</a:t>
                      </a:r>
                      <a:r>
                        <a:rPr lang="ru-RU" sz="900" dirty="0">
                          <a:effectLst/>
                          <a:latin typeface="Times New Roman"/>
                          <a:ea typeface="Times New Roman"/>
                          <a:cs typeface="Times New Roman"/>
                        </a:rPr>
                        <a:t>, 4-я Луговая, 4-я Степная, 5-я </a:t>
                      </a:r>
                      <a:r>
                        <a:rPr lang="ru-RU" sz="900" dirty="0" err="1">
                          <a:effectLst/>
                          <a:latin typeface="Times New Roman"/>
                          <a:ea typeface="Times New Roman"/>
                          <a:cs typeface="Times New Roman"/>
                        </a:rPr>
                        <a:t>Замьянская</a:t>
                      </a:r>
                      <a:r>
                        <a:rPr lang="ru-RU" sz="900" dirty="0">
                          <a:effectLst/>
                          <a:latin typeface="Times New Roman"/>
                          <a:ea typeface="Times New Roman"/>
                          <a:cs typeface="Times New Roman"/>
                        </a:rPr>
                        <a:t>, 5-я Луговая, 6-я Луговая, </a:t>
                      </a:r>
                      <a:r>
                        <a:rPr lang="ru-RU" sz="900" dirty="0" err="1">
                          <a:effectLst/>
                          <a:latin typeface="Times New Roman"/>
                          <a:ea typeface="Times New Roman"/>
                          <a:cs typeface="Times New Roman"/>
                        </a:rPr>
                        <a:t>Бузанская</a:t>
                      </a:r>
                      <a:r>
                        <a:rPr lang="ru-RU" sz="900" dirty="0">
                          <a:effectLst/>
                          <a:latin typeface="Times New Roman"/>
                          <a:ea typeface="Times New Roman"/>
                          <a:cs typeface="Times New Roman"/>
                        </a:rPr>
                        <a:t> (2 - 22, 1/2 - 23), </a:t>
                      </a:r>
                      <a:r>
                        <a:rPr lang="ru-RU" sz="900" dirty="0" err="1">
                          <a:effectLst/>
                          <a:latin typeface="Times New Roman"/>
                          <a:ea typeface="Times New Roman"/>
                          <a:cs typeface="Times New Roman"/>
                        </a:rPr>
                        <a:t>Замьянская</a:t>
                      </a:r>
                      <a:r>
                        <a:rPr lang="ru-RU" sz="900" dirty="0">
                          <a:effectLst/>
                          <a:latin typeface="Times New Roman"/>
                          <a:ea typeface="Times New Roman"/>
                          <a:cs typeface="Times New Roman"/>
                        </a:rPr>
                        <a:t>, Каспийская, Коллективная, Коммунальная, Краснофлотская (1 - 19/26/7, 2 - 24), Луговая (1 - 29), Панфилова (1 - 53, 2 - 52А), Поперечная, Садовая, </a:t>
                      </a:r>
                      <a:r>
                        <a:rPr lang="ru-RU" sz="900" dirty="0" err="1">
                          <a:effectLst/>
                          <a:latin typeface="Times New Roman"/>
                          <a:ea typeface="Times New Roman"/>
                          <a:cs typeface="Times New Roman"/>
                        </a:rPr>
                        <a:t>Сумгаитская</a:t>
                      </a:r>
                      <a:r>
                        <a:rPr lang="ru-RU" sz="900" dirty="0">
                          <a:effectLst/>
                          <a:latin typeface="Times New Roman"/>
                          <a:ea typeface="Times New Roman"/>
                          <a:cs typeface="Times New Roman"/>
                        </a:rPr>
                        <a:t>, Тракторная (1-11,2-4), Школьная (2 - 26, 1 - 17/9), </a:t>
                      </a:r>
                      <a:r>
                        <a:rPr lang="ru-RU" sz="900" dirty="0" err="1">
                          <a:effectLst/>
                          <a:latin typeface="Times New Roman"/>
                          <a:ea typeface="Times New Roman"/>
                          <a:cs typeface="Times New Roman"/>
                        </a:rPr>
                        <a:t>Ялинская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Второй, Каспийский, Коллективный, </a:t>
                      </a:r>
                      <a:r>
                        <a:rPr lang="ru-RU" sz="900" dirty="0" err="1">
                          <a:effectLst/>
                          <a:latin typeface="Times New Roman"/>
                          <a:ea typeface="Times New Roman"/>
                          <a:cs typeface="Times New Roman"/>
                        </a:rPr>
                        <a:t>Коробкова</a:t>
                      </a:r>
                      <a:r>
                        <a:rPr lang="ru-RU" sz="900" dirty="0">
                          <a:effectLst/>
                          <a:latin typeface="Times New Roman"/>
                          <a:ea typeface="Times New Roman"/>
                          <a:cs typeface="Times New Roman"/>
                        </a:rPr>
                        <a:t>, Первый, Республиканский, Седьмой (29 - 95), Третий, Четвертый, Школьный.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Восточная, Советская.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1-я Пионерская, 2-я Песчаная, Братская, </a:t>
                      </a:r>
                      <a:r>
                        <a:rPr lang="ru-RU" sz="900" dirty="0" err="1">
                          <a:effectLst/>
                          <a:latin typeface="Times New Roman"/>
                          <a:ea typeface="Times New Roman"/>
                          <a:cs typeface="Times New Roman"/>
                        </a:rPr>
                        <a:t>Бузанская</a:t>
                      </a:r>
                      <a:r>
                        <a:rPr lang="ru-RU" sz="900" dirty="0">
                          <a:effectLst/>
                          <a:latin typeface="Times New Roman"/>
                          <a:ea typeface="Times New Roman"/>
                          <a:cs typeface="Times New Roman"/>
                        </a:rPr>
                        <a:t> (25 - 69, 24 - 84), Гужвина, Кожевенная, </a:t>
                      </a:r>
                      <a:r>
                        <a:rPr lang="ru-RU" sz="900" dirty="0" err="1">
                          <a:effectLst/>
                          <a:latin typeface="Times New Roman"/>
                          <a:ea typeface="Times New Roman"/>
                          <a:cs typeface="Times New Roman"/>
                        </a:rPr>
                        <a:t>Красноводская</a:t>
                      </a:r>
                      <a:r>
                        <a:rPr lang="ru-RU" sz="900" dirty="0">
                          <a:effectLst/>
                          <a:latin typeface="Times New Roman"/>
                          <a:ea typeface="Times New Roman"/>
                          <a:cs typeface="Times New Roman"/>
                        </a:rPr>
                        <a:t>, Краснофлотская (21 - 57, 26 - 62), Луговая (2 - 24), Наб. реки </a:t>
                      </a:r>
                      <a:r>
                        <a:rPr lang="ru-RU" sz="900" dirty="0" err="1">
                          <a:effectLst/>
                          <a:latin typeface="Times New Roman"/>
                          <a:ea typeface="Times New Roman"/>
                          <a:cs typeface="Times New Roman"/>
                        </a:rPr>
                        <a:t>Кизани</a:t>
                      </a:r>
                      <a:r>
                        <a:rPr lang="ru-RU" sz="900" dirty="0">
                          <a:effectLst/>
                          <a:latin typeface="Times New Roman"/>
                          <a:ea typeface="Times New Roman"/>
                          <a:cs typeface="Times New Roman"/>
                        </a:rPr>
                        <a:t>, Огородная, </a:t>
                      </a:r>
                      <a:r>
                        <a:rPr lang="ru-RU" sz="900" dirty="0" err="1">
                          <a:effectLst/>
                          <a:latin typeface="Times New Roman"/>
                          <a:ea typeface="Times New Roman"/>
                          <a:cs typeface="Times New Roman"/>
                        </a:rPr>
                        <a:t>Озинская</a:t>
                      </a:r>
                      <a:r>
                        <a:rPr lang="ru-RU" sz="900" dirty="0">
                          <a:effectLst/>
                          <a:latin typeface="Times New Roman"/>
                          <a:ea typeface="Times New Roman"/>
                          <a:cs typeface="Times New Roman"/>
                        </a:rPr>
                        <a:t>, Панфилова (54 - 88, 59 - 63), Песчаная, Пионерская, Плотничная, Портовая, </a:t>
                      </a:r>
                      <a:r>
                        <a:rPr lang="ru-RU" sz="900" dirty="0" err="1">
                          <a:effectLst/>
                          <a:latin typeface="Times New Roman"/>
                          <a:ea typeface="Times New Roman"/>
                          <a:cs typeface="Times New Roman"/>
                        </a:rPr>
                        <a:t>Ртищевская</a:t>
                      </a:r>
                      <a:r>
                        <a:rPr lang="ru-RU" sz="900" dirty="0">
                          <a:effectLst/>
                          <a:latin typeface="Times New Roman"/>
                          <a:ea typeface="Times New Roman"/>
                          <a:cs typeface="Times New Roman"/>
                        </a:rPr>
                        <a:t>, Ставропольская, Строителей, Тракторная (6 - 92,13 - 105,143), Школьная (19 - 107,28 - 90).</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1-й Краснофлотский, 2-й Краснофлотский, Восьмой, Девятый, </a:t>
                      </a:r>
                      <a:r>
                        <a:rPr lang="ru-RU" sz="900" dirty="0" err="1">
                          <a:effectLst/>
                          <a:latin typeface="Times New Roman"/>
                          <a:ea typeface="Times New Roman"/>
                          <a:cs typeface="Times New Roman"/>
                        </a:rPr>
                        <a:t>Красноводский</a:t>
                      </a:r>
                      <a:r>
                        <a:rPr lang="ru-RU" sz="900" dirty="0">
                          <a:effectLst/>
                          <a:latin typeface="Times New Roman"/>
                          <a:ea typeface="Times New Roman"/>
                          <a:cs typeface="Times New Roman"/>
                        </a:rPr>
                        <a:t>, Краснофлотский, Пристанский, Пятый, Седьмой (1 - 27,2 - 16), Шестой.</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165572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481944122"/>
              </p:ext>
            </p:extLst>
          </p:nvPr>
        </p:nvGraphicFramePr>
        <p:xfrm>
          <a:off x="179511" y="830540"/>
          <a:ext cx="8784977" cy="5291139"/>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err="1" smtClean="0">
                          <a:solidFill>
                            <a:srgbClr val="7030A0"/>
                          </a:solidFill>
                          <a:effectLst/>
                          <a:latin typeface="Arial Black" pitchFamily="34" charset="0"/>
                          <a:ea typeface="Times New Roman"/>
                        </a:rPr>
                        <a:t>Трусовский</a:t>
                      </a:r>
                      <a:r>
                        <a:rPr lang="ru-RU" sz="1000" b="1" dirty="0" smtClean="0">
                          <a:solidFill>
                            <a:srgbClr val="7030A0"/>
                          </a:solidFill>
                          <a:effectLst/>
                          <a:latin typeface="Arial Black" pitchFamily="34" charset="0"/>
                          <a:ea typeface="Times New Roman"/>
                        </a:rPr>
                        <a:t>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150</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54, ул. Водников, 14А</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Водников, Капитанская, Николая </a:t>
                      </a:r>
                      <a:r>
                        <a:rPr lang="ru-RU" sz="900" dirty="0" err="1">
                          <a:effectLst/>
                          <a:latin typeface="Times New Roman"/>
                          <a:ea typeface="Times New Roman"/>
                          <a:cs typeface="Times New Roman"/>
                        </a:rPr>
                        <a:t>Ветошникова</a:t>
                      </a:r>
                      <a:r>
                        <a:rPr lang="ru-RU" sz="900" dirty="0">
                          <a:effectLst/>
                          <a:latin typeface="Times New Roman"/>
                          <a:ea typeface="Times New Roman"/>
                          <a:cs typeface="Times New Roman"/>
                        </a:rPr>
                        <a:t> (2В, 6, 8, 10, 12</a:t>
                      </a:r>
                      <a:r>
                        <a:rPr lang="ru-RU" sz="900" dirty="0" smtClean="0">
                          <a:effectLst/>
                          <a:latin typeface="Times New Roman"/>
                          <a:ea typeface="Times New Roman"/>
                          <a:cs typeface="Times New Roman"/>
                        </a:rPr>
                        <a:t>, 12 </a:t>
                      </a:r>
                      <a:r>
                        <a:rPr lang="ru-RU" sz="900" dirty="0">
                          <a:effectLst/>
                          <a:latin typeface="Times New Roman"/>
                          <a:ea typeface="Times New Roman"/>
                          <a:cs typeface="Times New Roman"/>
                        </a:rPr>
                        <a:t>к. 1, 28, 30, 32, 34, 36, 42, 44, 46, 48, 52).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Торговая.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Адм. Угрюмова, Капитана Краснова, Николая </a:t>
                      </a:r>
                      <a:r>
                        <a:rPr lang="ru-RU" sz="900" dirty="0" err="1">
                          <a:effectLst/>
                          <a:latin typeface="Times New Roman"/>
                          <a:ea typeface="Times New Roman"/>
                          <a:cs typeface="Times New Roman"/>
                        </a:rPr>
                        <a:t>Ветошникова</a:t>
                      </a:r>
                      <a:r>
                        <a:rPr lang="ru-RU" sz="900" dirty="0">
                          <a:effectLst/>
                          <a:latin typeface="Times New Roman"/>
                          <a:ea typeface="Times New Roman"/>
                          <a:cs typeface="Times New Roman"/>
                        </a:rPr>
                        <a:t> (1, 3, 7, 9, 11, 23, 25, 27, 31, 33, 54, 56, 58, 60, 62, 64, 64 к. 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smtClean="0">
                          <a:effectLst/>
                          <a:latin typeface="Times New Roman"/>
                          <a:ea typeface="Times New Roman"/>
                          <a:cs typeface="Times New Roman"/>
                        </a:rPr>
                        <a:t>Перкая</a:t>
                      </a:r>
                      <a:r>
                        <a:rPr lang="ru-RU" sz="900" dirty="0" smtClean="0">
                          <a:effectLst/>
                          <a:latin typeface="Times New Roman"/>
                          <a:ea typeface="Times New Roman"/>
                          <a:cs typeface="Times New Roman"/>
                        </a:rPr>
                        <a:t>, </a:t>
                      </a:r>
                      <a:r>
                        <a:rPr lang="ru-RU" sz="900" dirty="0">
                          <a:effectLst/>
                          <a:latin typeface="Times New Roman"/>
                          <a:ea typeface="Times New Roman"/>
                          <a:cs typeface="Times New Roman"/>
                        </a:rPr>
                        <a:t>Дубенская, Коломенская (1 - 131), Косарева, Можайская, </a:t>
                      </a:r>
                      <a:r>
                        <a:rPr lang="ru-RU" sz="900" dirty="0" err="1">
                          <a:effectLst/>
                          <a:latin typeface="Times New Roman"/>
                          <a:ea typeface="Times New Roman"/>
                          <a:cs typeface="Times New Roman"/>
                        </a:rPr>
                        <a:t>Мытищенская</a:t>
                      </a:r>
                      <a:r>
                        <a:rPr lang="ru-RU" sz="900" dirty="0">
                          <a:effectLst/>
                          <a:latin typeface="Times New Roman"/>
                          <a:ea typeface="Times New Roman"/>
                          <a:cs typeface="Times New Roman"/>
                        </a:rPr>
                        <a:t>, Осипенко, Продольная, </a:t>
                      </a:r>
                      <a:r>
                        <a:rPr lang="ru-RU" sz="900" dirty="0" err="1" smtClean="0">
                          <a:effectLst/>
                          <a:latin typeface="Times New Roman"/>
                          <a:ea typeface="Times New Roman"/>
                          <a:cs typeface="Times New Roman"/>
                        </a:rPr>
                        <a:t>Пушинская</a:t>
                      </a:r>
                      <a:r>
                        <a:rPr lang="ru-RU" sz="900" dirty="0" smtClean="0">
                          <a:effectLst/>
                          <a:latin typeface="Times New Roman"/>
                          <a:ea typeface="Times New Roman"/>
                          <a:cs typeface="Times New Roman"/>
                        </a:rPr>
                        <a:t>, </a:t>
                      </a:r>
                      <a:r>
                        <a:rPr lang="ru-RU" sz="900" dirty="0">
                          <a:effectLst/>
                          <a:latin typeface="Times New Roman"/>
                          <a:ea typeface="Times New Roman"/>
                          <a:cs typeface="Times New Roman"/>
                        </a:rPr>
                        <a:t>Серпуховская, Средняя, Юбилейная.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Артема Сергеева.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Казанский, Красногорский, Ленинский, Москворецкий, Рыбный, </a:t>
                      </a:r>
                      <a:r>
                        <a:rPr lang="ru-RU" sz="900" dirty="0" err="1">
                          <a:effectLst/>
                          <a:latin typeface="Times New Roman"/>
                          <a:ea typeface="Times New Roman"/>
                          <a:cs typeface="Times New Roman"/>
                        </a:rPr>
                        <a:t>Шаховский</a:t>
                      </a:r>
                      <a:r>
                        <a:rPr lang="ru-RU" sz="900" dirty="0">
                          <a:effectLst/>
                          <a:latin typeface="Times New Roman"/>
                          <a:ea typeface="Times New Roman"/>
                          <a:cs typeface="Times New Roman"/>
                        </a:rPr>
                        <a:t>, 2-й Волжский.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dirty="0">
                          <a:effectLst/>
                          <a:latin typeface="Times New Roman" pitchFamily="18" charset="0"/>
                          <a:ea typeface="Times New Roman"/>
                          <a:cs typeface="Times New Roman" pitchFamily="18" charset="0"/>
                        </a:rPr>
                        <a:t>СЭП № 152</a:t>
                      </a:r>
                      <a:endParaRPr lang="ru-RU" sz="900" b="1"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26,  ул. Чкалова, 31</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Болотникова</a:t>
                      </a:r>
                      <a:r>
                        <a:rPr lang="ru-RU" sz="900" dirty="0">
                          <a:effectLst/>
                          <a:latin typeface="Times New Roman"/>
                          <a:ea typeface="Times New Roman"/>
                          <a:cs typeface="Times New Roman"/>
                        </a:rPr>
                        <a:t> (</a:t>
                      </a:r>
                      <a:r>
                        <a:rPr lang="ru-RU" sz="900" dirty="0" smtClean="0">
                          <a:effectLst/>
                          <a:latin typeface="Times New Roman"/>
                          <a:ea typeface="Times New Roman"/>
                          <a:cs typeface="Times New Roman"/>
                        </a:rPr>
                        <a:t>2 </a:t>
                      </a:r>
                      <a:r>
                        <a:rPr lang="ru-RU" sz="900" dirty="0">
                          <a:effectLst/>
                          <a:latin typeface="Times New Roman"/>
                          <a:ea typeface="Times New Roman"/>
                          <a:cs typeface="Times New Roman"/>
                        </a:rPr>
                        <a:t>- 37</a:t>
                      </a:r>
                      <a:r>
                        <a:rPr lang="ru-RU" sz="900" dirty="0" smtClean="0">
                          <a:effectLst/>
                          <a:latin typeface="Times New Roman"/>
                          <a:ea typeface="Times New Roman"/>
                          <a:cs typeface="Times New Roman"/>
                        </a:rPr>
                        <a:t>, 22 </a:t>
                      </a:r>
                      <a:r>
                        <a:rPr lang="ru-RU" sz="900" dirty="0">
                          <a:effectLst/>
                          <a:latin typeface="Times New Roman"/>
                          <a:ea typeface="Times New Roman"/>
                          <a:cs typeface="Times New Roman"/>
                        </a:rPr>
                        <a:t>- 50), Зеленчукская (48 - 72/11), </a:t>
                      </a:r>
                      <a:r>
                        <a:rPr lang="ru-RU" sz="900" dirty="0" err="1">
                          <a:effectLst/>
                          <a:latin typeface="Times New Roman"/>
                          <a:ea typeface="Times New Roman"/>
                          <a:cs typeface="Times New Roman"/>
                        </a:rPr>
                        <a:t>Ипатовская</a:t>
                      </a:r>
                      <a:r>
                        <a:rPr lang="ru-RU" sz="900" dirty="0">
                          <a:effectLst/>
                          <a:latin typeface="Times New Roman"/>
                          <a:ea typeface="Times New Roman"/>
                          <a:cs typeface="Times New Roman"/>
                        </a:rPr>
                        <a:t>, Крестьянская (49 - 87</a:t>
                      </a:r>
                      <a:r>
                        <a:rPr lang="ru-RU" sz="900" dirty="0" smtClean="0">
                          <a:effectLst/>
                          <a:latin typeface="Times New Roman"/>
                          <a:ea typeface="Times New Roman"/>
                          <a:cs typeface="Times New Roman"/>
                        </a:rPr>
                        <a:t>, 48 </a:t>
                      </a:r>
                      <a:r>
                        <a:rPr lang="ru-RU" sz="900" dirty="0">
                          <a:effectLst/>
                          <a:latin typeface="Times New Roman"/>
                          <a:ea typeface="Times New Roman"/>
                          <a:cs typeface="Times New Roman"/>
                        </a:rPr>
                        <a:t>- 86), Кронштадтская, </a:t>
                      </a:r>
                      <a:r>
                        <a:rPr lang="ru-RU" sz="900" dirty="0" err="1">
                          <a:effectLst/>
                          <a:latin typeface="Times New Roman"/>
                          <a:ea typeface="Times New Roman"/>
                          <a:cs typeface="Times New Roman"/>
                        </a:rPr>
                        <a:t>Курнатовского</a:t>
                      </a:r>
                      <a:r>
                        <a:rPr lang="ru-RU" sz="900" dirty="0">
                          <a:effectLst/>
                          <a:latin typeface="Times New Roman"/>
                          <a:ea typeface="Times New Roman"/>
                          <a:cs typeface="Times New Roman"/>
                        </a:rPr>
                        <a:t>, Ленинградская, </a:t>
                      </a:r>
                      <a:r>
                        <a:rPr lang="ru-RU" sz="900" dirty="0" err="1">
                          <a:effectLst/>
                          <a:latin typeface="Times New Roman"/>
                          <a:ea typeface="Times New Roman"/>
                          <a:cs typeface="Times New Roman"/>
                        </a:rPr>
                        <a:t>Наб.реки</a:t>
                      </a:r>
                      <a:r>
                        <a:rPr lang="ru-RU" sz="900" dirty="0">
                          <a:effectLst/>
                          <a:latin typeface="Times New Roman"/>
                          <a:ea typeface="Times New Roman"/>
                          <a:cs typeface="Times New Roman"/>
                        </a:rPr>
                        <a:t> Воложки (95 </a:t>
                      </a:r>
                      <a:r>
                        <a:rPr lang="ru-RU" sz="900" dirty="0" smtClean="0">
                          <a:effectLst/>
                          <a:latin typeface="Times New Roman"/>
                          <a:ea typeface="Times New Roman"/>
                          <a:cs typeface="Times New Roman"/>
                        </a:rPr>
                        <a:t>– 143, 95А</a:t>
                      </a:r>
                      <a:r>
                        <a:rPr lang="ru-RU" sz="900" dirty="0">
                          <a:effectLst/>
                          <a:latin typeface="Times New Roman"/>
                          <a:ea typeface="Times New Roman"/>
                          <a:cs typeface="Times New Roman"/>
                        </a:rPr>
                        <a:t>, 95Б, 95В, 95Д), Невская, Павлодарская, Поселковая, Станиславского, Темрюкская (109 - 135/29), Чкалова (80 к. 1, 82 - 124/20, 85-127).</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Горьковский, </a:t>
                      </a:r>
                      <a:r>
                        <a:rPr lang="ru-RU" sz="900" dirty="0" err="1">
                          <a:effectLst/>
                          <a:latin typeface="Times New Roman"/>
                          <a:ea typeface="Times New Roman"/>
                          <a:cs typeface="Times New Roman"/>
                        </a:rPr>
                        <a:t>Двинский</a:t>
                      </a:r>
                      <a:r>
                        <a:rPr lang="ru-RU" sz="900" dirty="0">
                          <a:effectLst/>
                          <a:latin typeface="Times New Roman"/>
                          <a:ea typeface="Times New Roman"/>
                          <a:cs typeface="Times New Roman"/>
                        </a:rPr>
                        <a:t>, Медицинский, Межевой, Пластуновский, Поселковый, Ферганский, 2-й Межевой.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Армавирская</a:t>
                      </a:r>
                      <a:r>
                        <a:rPr lang="ru-RU" sz="900" dirty="0">
                          <a:effectLst/>
                          <a:latin typeface="Times New Roman"/>
                          <a:ea typeface="Times New Roman"/>
                          <a:cs typeface="Times New Roman"/>
                        </a:rPr>
                        <a:t>, Астраханская, Баженова, </a:t>
                      </a:r>
                      <a:r>
                        <a:rPr lang="ru-RU" sz="900" dirty="0" err="1">
                          <a:effectLst/>
                          <a:latin typeface="Times New Roman"/>
                          <a:ea typeface="Times New Roman"/>
                          <a:cs typeface="Times New Roman"/>
                        </a:rPr>
                        <a:t>Болотникова</a:t>
                      </a:r>
                      <a:r>
                        <a:rPr lang="ru-RU" sz="900" dirty="0">
                          <a:effectLst/>
                          <a:latin typeface="Times New Roman"/>
                          <a:ea typeface="Times New Roman"/>
                          <a:cs typeface="Times New Roman"/>
                        </a:rPr>
                        <a:t> (1 - 19</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- 20), Витебская, </a:t>
                      </a:r>
                      <a:r>
                        <a:rPr lang="ru-RU" sz="900" dirty="0" err="1">
                          <a:effectLst/>
                          <a:latin typeface="Times New Roman"/>
                          <a:ea typeface="Times New Roman"/>
                          <a:cs typeface="Times New Roman"/>
                        </a:rPr>
                        <a:t>Доватора</a:t>
                      </a:r>
                      <a:r>
                        <a:rPr lang="ru-RU" sz="900" dirty="0">
                          <a:effectLst/>
                          <a:latin typeface="Times New Roman"/>
                          <a:ea typeface="Times New Roman"/>
                          <a:cs typeface="Times New Roman"/>
                        </a:rPr>
                        <a:t>, Зеленчукская (1 - 47</a:t>
                      </a:r>
                      <a:r>
                        <a:rPr lang="ru-RU" sz="900" dirty="0" smtClean="0">
                          <a:effectLst/>
                          <a:latin typeface="Times New Roman"/>
                          <a:ea typeface="Times New Roman"/>
                          <a:cs typeface="Times New Roman"/>
                        </a:rPr>
                        <a:t>, 20 </a:t>
                      </a:r>
                      <a:r>
                        <a:rPr lang="ru-RU" sz="900" dirty="0">
                          <a:effectLst/>
                          <a:latin typeface="Times New Roman"/>
                          <a:ea typeface="Times New Roman"/>
                          <a:cs typeface="Times New Roman"/>
                        </a:rPr>
                        <a:t>- 46), Крестьянская (1 - 47</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- 46), Кутузова, Наб. реки Воложки (1 - 93/2), Озерная, Проездная, Рихарда Зорге, Саянская, </a:t>
                      </a:r>
                      <a:r>
                        <a:rPr lang="ru-RU" sz="900" dirty="0" err="1">
                          <a:effectLst/>
                          <a:latin typeface="Times New Roman"/>
                          <a:ea typeface="Times New Roman"/>
                          <a:cs typeface="Times New Roman"/>
                        </a:rPr>
                        <a:t>Сестрорецкая</a:t>
                      </a:r>
                      <a:r>
                        <a:rPr lang="ru-RU" sz="900" dirty="0">
                          <a:effectLst/>
                          <a:latin typeface="Times New Roman"/>
                          <a:ea typeface="Times New Roman"/>
                          <a:cs typeface="Times New Roman"/>
                        </a:rPr>
                        <a:t>, Сурикова, Темрюкская (60 - 72, 69 - 107), </a:t>
                      </a:r>
                      <a:r>
                        <a:rPr lang="ru-RU" sz="900" dirty="0" err="1">
                          <a:effectLst/>
                          <a:latin typeface="Times New Roman"/>
                          <a:ea typeface="Times New Roman"/>
                          <a:cs typeface="Times New Roman"/>
                        </a:rPr>
                        <a:t>Трусовская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Усманская</a:t>
                      </a:r>
                      <a:r>
                        <a:rPr lang="ru-RU" sz="900" dirty="0">
                          <a:effectLst/>
                          <a:latin typeface="Times New Roman"/>
                          <a:ea typeface="Times New Roman"/>
                          <a:cs typeface="Times New Roman"/>
                        </a:rPr>
                        <a:t>, Чкалова (1 - 83</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- 803/А), Шаляпина, 1-я Минская, 1-я Чебышева, 2-я Минская, 2-я Чебышева, 3-я Чебышева.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Безымянный, Бутлерова, Глухой, Горный, Джамбула, </a:t>
                      </a:r>
                      <a:r>
                        <a:rPr lang="ru-RU" sz="900" dirty="0" err="1">
                          <a:effectLst/>
                          <a:latin typeface="Times New Roman"/>
                          <a:ea typeface="Times New Roman"/>
                          <a:cs typeface="Times New Roman"/>
                        </a:rPr>
                        <a:t>Зеленчукский</a:t>
                      </a:r>
                      <a:r>
                        <a:rPr lang="ru-RU" sz="900" dirty="0">
                          <a:effectLst/>
                          <a:latin typeface="Times New Roman"/>
                          <a:ea typeface="Times New Roman"/>
                          <a:cs typeface="Times New Roman"/>
                        </a:rPr>
                        <a:t>, Нестерова, Озерный, Октябрьский, Репина, Саянский, Тепличный, Чаадаева, Чебышева, 2-й Малый.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153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 МБОУ г.Астрахани "Средняя общеобразовательная школа № 55", пл. Заводская, 93</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Береговая, Волго-Дона, Горенская, Донская, Колесниковой, Коломенская (2 - 30), Круговая, Макаренко, Малая, Морская, Нефтяников, Ногинская, Окская, Пассажирская, Пензенская, </a:t>
                      </a:r>
                      <a:r>
                        <a:rPr lang="ru-RU" sz="900" dirty="0" err="1">
                          <a:effectLst/>
                          <a:latin typeface="Times New Roman"/>
                          <a:ea typeface="Times New Roman"/>
                          <a:cs typeface="Times New Roman"/>
                        </a:rPr>
                        <a:t>Севанская</a:t>
                      </a:r>
                      <a:r>
                        <a:rPr lang="ru-RU" sz="900" dirty="0">
                          <a:effectLst/>
                          <a:latin typeface="Times New Roman"/>
                          <a:ea typeface="Times New Roman"/>
                          <a:cs typeface="Times New Roman"/>
                        </a:rPr>
                        <a:t>, Смоленская, Станционная, Столичная, Строительная, Судоремонтная, </a:t>
                      </a:r>
                      <a:r>
                        <a:rPr lang="ru-RU" sz="900" dirty="0" err="1">
                          <a:effectLst/>
                          <a:latin typeface="Times New Roman"/>
                          <a:ea typeface="Times New Roman"/>
                          <a:cs typeface="Times New Roman"/>
                        </a:rPr>
                        <a:t>Толбухина</a:t>
                      </a:r>
                      <a:r>
                        <a:rPr lang="ru-RU" sz="900" dirty="0">
                          <a:effectLst/>
                          <a:latin typeface="Times New Roman"/>
                          <a:ea typeface="Times New Roman"/>
                          <a:cs typeface="Times New Roman"/>
                        </a:rPr>
                        <a:t>, Чусовая, </a:t>
                      </a:r>
                      <a:r>
                        <a:rPr lang="ru-RU" sz="900" dirty="0" err="1">
                          <a:effectLst/>
                          <a:latin typeface="Times New Roman"/>
                          <a:ea typeface="Times New Roman"/>
                          <a:cs typeface="Times New Roman"/>
                        </a:rPr>
                        <a:t>Якуба</a:t>
                      </a:r>
                      <a:r>
                        <a:rPr lang="ru-RU" sz="900" dirty="0">
                          <a:effectLst/>
                          <a:latin typeface="Times New Roman"/>
                          <a:ea typeface="Times New Roman"/>
                          <a:cs typeface="Times New Roman"/>
                        </a:rPr>
                        <a:t> Коласа.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Заводская (97, 98), </a:t>
                      </a:r>
                      <a:r>
                        <a:rPr lang="ru-RU" sz="900" dirty="0" err="1">
                          <a:effectLst/>
                          <a:latin typeface="Times New Roman"/>
                          <a:ea typeface="Times New Roman"/>
                          <a:cs typeface="Times New Roman"/>
                        </a:rPr>
                        <a:t>Нефтебазовская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Пензенский, Пожарный, Седова, Степной, </a:t>
                      </a:r>
                      <a:r>
                        <a:rPr lang="ru-RU" sz="900" dirty="0" err="1">
                          <a:effectLst/>
                          <a:latin typeface="Times New Roman"/>
                          <a:ea typeface="Times New Roman"/>
                          <a:cs typeface="Times New Roman"/>
                        </a:rPr>
                        <a:t>Электрогорский</a:t>
                      </a:r>
                      <a:r>
                        <a:rPr lang="ru-RU" sz="900" dirty="0">
                          <a:effectLst/>
                          <a:latin typeface="Times New Roman"/>
                          <a:ea typeface="Times New Roman"/>
                          <a:cs typeface="Times New Roman"/>
                        </a:rPr>
                        <a:t>, 1-й Нефтяников, 1-й Сквозной, 2-й Нефтяников, 2- й Сквозной, 3-й Сквозной, 4-й Сквозной, 5-й Сквозной, 6-й Сквозной, 7-й Сквозной, 8-й Сквозной, 9-й Сквозной, 10-й Сквозной, 11-й Сквозной, 12-й Сквозной, 13-й Сквозной, 14-й Сквозной, 15-й Сквозной, 16-й Сквозной, 17-й Сквозной, 18-й Сквозной, 19-й Сквозной.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Бодрый.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"Здоровье".</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Заводская (1 - 47</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- 46).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Заводская (48 - 88</a:t>
                      </a:r>
                      <a:r>
                        <a:rPr lang="ru-RU" sz="900" dirty="0" smtClean="0">
                          <a:effectLst/>
                          <a:latin typeface="Times New Roman"/>
                          <a:ea typeface="Times New Roman"/>
                          <a:cs typeface="Times New Roman"/>
                        </a:rPr>
                        <a:t>, 49 </a:t>
                      </a:r>
                      <a:r>
                        <a:rPr lang="ru-RU" sz="900" dirty="0">
                          <a:effectLst/>
                          <a:latin typeface="Times New Roman"/>
                          <a:ea typeface="Times New Roman"/>
                          <a:cs typeface="Times New Roman"/>
                        </a:rPr>
                        <a:t>- 89).</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25079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61746379"/>
              </p:ext>
            </p:extLst>
          </p:nvPr>
        </p:nvGraphicFramePr>
        <p:xfrm>
          <a:off x="179511" y="830540"/>
          <a:ext cx="8784977" cy="5143374"/>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err="1" smtClean="0">
                          <a:solidFill>
                            <a:srgbClr val="7030A0"/>
                          </a:solidFill>
                          <a:effectLst/>
                          <a:latin typeface="Arial Black" pitchFamily="34" charset="0"/>
                          <a:ea typeface="Times New Roman"/>
                        </a:rPr>
                        <a:t>Трусовский</a:t>
                      </a:r>
                      <a:r>
                        <a:rPr lang="ru-RU" sz="1000" b="1" dirty="0" smtClean="0">
                          <a:solidFill>
                            <a:srgbClr val="7030A0"/>
                          </a:solidFill>
                          <a:effectLst/>
                          <a:latin typeface="Arial Black" pitchFamily="34" charset="0"/>
                          <a:ea typeface="Times New Roman"/>
                        </a:rPr>
                        <a:t>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154</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МБДОУ г. Астрахани «Детский сад № 54 «Полянка», ул. Комсомольская, 142</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Дзержинского (50 - 82, 92, (кроме дома 54А), 83 - 177), Комсомольская (144-180, 157 - 195), Луначарского (121 - 149</a:t>
                      </a:r>
                      <a:r>
                        <a:rPr lang="ru-RU" sz="900" dirty="0" smtClean="0">
                          <a:effectLst/>
                          <a:latin typeface="Times New Roman"/>
                          <a:ea typeface="Times New Roman"/>
                          <a:cs typeface="Times New Roman"/>
                        </a:rPr>
                        <a:t>, 156 </a:t>
                      </a:r>
                      <a:r>
                        <a:rPr lang="ru-RU" sz="900" dirty="0">
                          <a:effectLst/>
                          <a:latin typeface="Times New Roman"/>
                          <a:ea typeface="Times New Roman"/>
                          <a:cs typeface="Times New Roman"/>
                        </a:rPr>
                        <a:t>- 166), </a:t>
                      </a:r>
                      <a:r>
                        <a:rPr lang="ru-RU" sz="900" dirty="0" err="1">
                          <a:effectLst/>
                          <a:latin typeface="Times New Roman"/>
                          <a:ea typeface="Times New Roman"/>
                          <a:cs typeface="Times New Roman"/>
                        </a:rPr>
                        <a:t>Медногорская</a:t>
                      </a:r>
                      <a:r>
                        <a:rPr lang="ru-RU" sz="900" dirty="0">
                          <a:effectLst/>
                          <a:latin typeface="Times New Roman"/>
                          <a:ea typeface="Times New Roman"/>
                          <a:cs typeface="Times New Roman"/>
                        </a:rPr>
                        <a:t> (87 - 121, 104 - 134), Пирогова (156 - 194Г, 159 - 175А), Сенявина (94 - 126/4</a:t>
                      </a:r>
                      <a:r>
                        <a:rPr lang="ru-RU" sz="900" dirty="0" smtClean="0">
                          <a:effectLst/>
                          <a:latin typeface="Times New Roman"/>
                          <a:ea typeface="Times New Roman"/>
                          <a:cs typeface="Times New Roman"/>
                        </a:rPr>
                        <a:t>, 111 </a:t>
                      </a:r>
                      <a:r>
                        <a:rPr lang="ru-RU" sz="900" dirty="0">
                          <a:effectLst/>
                          <a:latin typeface="Times New Roman"/>
                          <a:ea typeface="Times New Roman"/>
                          <a:cs typeface="Times New Roman"/>
                        </a:rPr>
                        <a:t>- 143/6), 1-я Тувинская (114 - 130/44), 2-я Тувинская (47).</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Ишимбайский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Медногорский</a:t>
                      </a:r>
                      <a:r>
                        <a:rPr lang="ru-RU" sz="900" dirty="0">
                          <a:effectLst/>
                          <a:latin typeface="Times New Roman"/>
                          <a:ea typeface="Times New Roman"/>
                          <a:cs typeface="Times New Roman"/>
                        </a:rPr>
                        <a:t>, Ненецкий, Самарский (1 - 35), 1-й </a:t>
                      </a:r>
                      <a:r>
                        <a:rPr lang="ru-RU" sz="900" dirty="0" err="1">
                          <a:effectLst/>
                          <a:latin typeface="Times New Roman"/>
                          <a:ea typeface="Times New Roman"/>
                          <a:cs typeface="Times New Roman"/>
                        </a:rPr>
                        <a:t>Медногорский</a:t>
                      </a:r>
                      <a:r>
                        <a:rPr lang="ru-RU" sz="900" dirty="0">
                          <a:effectLst/>
                          <a:latin typeface="Times New Roman"/>
                          <a:ea typeface="Times New Roman"/>
                          <a:cs typeface="Times New Roman"/>
                        </a:rPr>
                        <a:t>, Ульяновский.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Гмелинская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Грачевская</a:t>
                      </a:r>
                      <a:r>
                        <a:rPr lang="ru-RU" sz="900" dirty="0">
                          <a:effectLst/>
                          <a:latin typeface="Times New Roman"/>
                          <a:ea typeface="Times New Roman"/>
                          <a:cs typeface="Times New Roman"/>
                        </a:rPr>
                        <a:t>, Добровольская, Керченская (кроме дома 1А), </a:t>
                      </a:r>
                      <a:r>
                        <a:rPr lang="ru-RU" sz="900" dirty="0" err="1">
                          <a:effectLst/>
                          <a:latin typeface="Times New Roman"/>
                          <a:ea typeface="Times New Roman"/>
                          <a:cs typeface="Times New Roman"/>
                        </a:rPr>
                        <a:t>Лепехинская</a:t>
                      </a:r>
                      <a:r>
                        <a:rPr lang="ru-RU" sz="900" dirty="0">
                          <a:effectLst/>
                          <a:latin typeface="Times New Roman"/>
                          <a:ea typeface="Times New Roman"/>
                          <a:cs typeface="Times New Roman"/>
                        </a:rPr>
                        <a:t> (кроме домов 47</a:t>
                      </a:r>
                      <a:r>
                        <a:rPr lang="ru-RU" sz="900" dirty="0" smtClean="0">
                          <a:effectLst/>
                          <a:latin typeface="Times New Roman"/>
                          <a:ea typeface="Times New Roman"/>
                          <a:cs typeface="Times New Roman"/>
                        </a:rPr>
                        <a:t>, 47 </a:t>
                      </a:r>
                      <a:r>
                        <a:rPr lang="ru-RU" sz="900" dirty="0">
                          <a:effectLst/>
                          <a:latin typeface="Times New Roman"/>
                          <a:ea typeface="Times New Roman"/>
                          <a:cs typeface="Times New Roman"/>
                        </a:rPr>
                        <a:t>к. 1,47 к. 2), </a:t>
                      </a:r>
                      <a:r>
                        <a:rPr lang="ru-RU" sz="900" dirty="0" err="1">
                          <a:effectLst/>
                          <a:latin typeface="Times New Roman"/>
                          <a:ea typeface="Times New Roman"/>
                          <a:cs typeface="Times New Roman"/>
                        </a:rPr>
                        <a:t>Новобадская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Хвалынская</a:t>
                      </a:r>
                      <a:r>
                        <a:rPr lang="ru-RU" sz="900" dirty="0">
                          <a:effectLst/>
                          <a:latin typeface="Times New Roman"/>
                          <a:ea typeface="Times New Roman"/>
                          <a:cs typeface="Times New Roman"/>
                        </a:rPr>
                        <a:t> (13-31</a:t>
                      </a:r>
                      <a:r>
                        <a:rPr lang="ru-RU" sz="900" dirty="0" smtClean="0">
                          <a:effectLst/>
                          <a:latin typeface="Times New Roman"/>
                          <a:ea typeface="Times New Roman"/>
                          <a:cs typeface="Times New Roman"/>
                        </a:rPr>
                        <a:t>, 14-30</a:t>
                      </a:r>
                      <a:r>
                        <a:rPr lang="ru-RU" sz="900" dirty="0">
                          <a:effectLst/>
                          <a:latin typeface="Times New Roman"/>
                          <a:ea typeface="Times New Roman"/>
                          <a:cs typeface="Times New Roman"/>
                        </a:rPr>
                        <a:t>), 1-я Керченская (кроме дома 1Б), 2-я Керченская (кроме дома 1 А), 3-я Керченская (кроме домов 1 А, 2 к. 2), 4-я Керченская, 5-я Керченская (кроме дома 1А).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Депутатский (кроме дома 13 к. 1), 1-й Депутатский (кроме домов 13 к. 1, 15 к. 1), 2-й Депутатский, Образцовый, 1-й Образцовый (2 - 6), 2-й Образцовый.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Депутатская, Керченская (1А), 1-я Керченская (1Б), 2-я Керченская (1А), 3-я Керченская (1А, 2 к. 2), 5-я Керченская (1 А). Переулки: Депутатский (13 к. 1), 1-й Депутатский (13 к. 1</a:t>
                      </a:r>
                      <a:r>
                        <a:rPr lang="ru-RU" sz="900" dirty="0" smtClean="0">
                          <a:effectLst/>
                          <a:latin typeface="Times New Roman"/>
                          <a:ea typeface="Times New Roman"/>
                          <a:cs typeface="Times New Roman"/>
                        </a:rPr>
                        <a:t>, 15 </a:t>
                      </a:r>
                      <a:r>
                        <a:rPr lang="ru-RU" sz="900" dirty="0">
                          <a:effectLst/>
                          <a:latin typeface="Times New Roman"/>
                          <a:ea typeface="Times New Roman"/>
                          <a:cs typeface="Times New Roman"/>
                        </a:rPr>
                        <a:t>к. 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Абазанская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Балаковская</a:t>
                      </a:r>
                      <a:r>
                        <a:rPr lang="ru-RU" sz="900" dirty="0">
                          <a:effectLst/>
                          <a:latin typeface="Times New Roman"/>
                          <a:ea typeface="Times New Roman"/>
                          <a:cs typeface="Times New Roman"/>
                        </a:rPr>
                        <a:t>, Беломорская, Клинская, Комсомольская (110 - 142</a:t>
                      </a:r>
                      <a:r>
                        <a:rPr lang="ru-RU" sz="900" dirty="0" smtClean="0">
                          <a:effectLst/>
                          <a:latin typeface="Times New Roman"/>
                          <a:ea typeface="Times New Roman"/>
                          <a:cs typeface="Times New Roman"/>
                        </a:rPr>
                        <a:t>, 117 </a:t>
                      </a:r>
                      <a:r>
                        <a:rPr lang="ru-RU" sz="900" dirty="0">
                          <a:effectLst/>
                          <a:latin typeface="Times New Roman"/>
                          <a:ea typeface="Times New Roman"/>
                          <a:cs typeface="Times New Roman"/>
                        </a:rPr>
                        <a:t>- 155/12), </a:t>
                      </a:r>
                      <a:r>
                        <a:rPr lang="ru-RU" sz="900" dirty="0" err="1">
                          <a:effectLst/>
                          <a:latin typeface="Times New Roman"/>
                          <a:ea typeface="Times New Roman"/>
                          <a:cs typeface="Times New Roman"/>
                        </a:rPr>
                        <a:t>Конотопская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Коптеева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Лепехинская</a:t>
                      </a:r>
                      <a:r>
                        <a:rPr lang="ru-RU" sz="900" dirty="0">
                          <a:effectLst/>
                          <a:latin typeface="Times New Roman"/>
                          <a:ea typeface="Times New Roman"/>
                          <a:cs typeface="Times New Roman"/>
                        </a:rPr>
                        <a:t> (47</a:t>
                      </a:r>
                      <a:r>
                        <a:rPr lang="ru-RU" sz="900" dirty="0" smtClean="0">
                          <a:effectLst/>
                          <a:latin typeface="Times New Roman"/>
                          <a:ea typeface="Times New Roman"/>
                          <a:cs typeface="Times New Roman"/>
                        </a:rPr>
                        <a:t>, 47 </a:t>
                      </a:r>
                      <a:r>
                        <a:rPr lang="ru-RU" sz="900" dirty="0">
                          <a:effectLst/>
                          <a:latin typeface="Times New Roman"/>
                          <a:ea typeface="Times New Roman"/>
                          <a:cs typeface="Times New Roman"/>
                        </a:rPr>
                        <a:t>к. 1</a:t>
                      </a:r>
                      <a:r>
                        <a:rPr lang="ru-RU" sz="900" dirty="0" smtClean="0">
                          <a:effectLst/>
                          <a:latin typeface="Times New Roman"/>
                          <a:ea typeface="Times New Roman"/>
                          <a:cs typeface="Times New Roman"/>
                        </a:rPr>
                        <a:t>, 47 </a:t>
                      </a:r>
                      <a:r>
                        <a:rPr lang="ru-RU" sz="900" dirty="0">
                          <a:effectLst/>
                          <a:latin typeface="Times New Roman"/>
                          <a:ea typeface="Times New Roman"/>
                          <a:cs typeface="Times New Roman"/>
                        </a:rPr>
                        <a:t>к. 2), Луначарского (116 - 154, 81 - 119/28), </a:t>
                      </a:r>
                      <a:r>
                        <a:rPr lang="ru-RU" sz="900" dirty="0" err="1">
                          <a:effectLst/>
                          <a:latin typeface="Times New Roman"/>
                          <a:ea typeface="Times New Roman"/>
                          <a:cs typeface="Times New Roman"/>
                        </a:rPr>
                        <a:t>Медногорская</a:t>
                      </a:r>
                      <a:r>
                        <a:rPr lang="ru-RU" sz="900" dirty="0">
                          <a:effectLst/>
                          <a:latin typeface="Times New Roman"/>
                          <a:ea typeface="Times New Roman"/>
                          <a:cs typeface="Times New Roman"/>
                        </a:rPr>
                        <a:t> (55 - 85, 58 - 102), Наб. ерика Солянки, </a:t>
                      </a:r>
                      <a:r>
                        <a:rPr lang="ru-RU" sz="900" dirty="0" err="1">
                          <a:effectLst/>
                          <a:latin typeface="Times New Roman"/>
                          <a:ea typeface="Times New Roman"/>
                          <a:cs typeface="Times New Roman"/>
                        </a:rPr>
                        <a:t>Нежинская</a:t>
                      </a:r>
                      <a:r>
                        <a:rPr lang="ru-RU" sz="900" dirty="0">
                          <a:effectLst/>
                          <a:latin typeface="Times New Roman"/>
                          <a:ea typeface="Times New Roman"/>
                          <a:cs typeface="Times New Roman"/>
                        </a:rPr>
                        <a:t>, Пирогова (114 - 154</a:t>
                      </a:r>
                      <a:r>
                        <a:rPr lang="ru-RU" sz="900" dirty="0" smtClean="0">
                          <a:effectLst/>
                          <a:latin typeface="Times New Roman"/>
                          <a:ea typeface="Times New Roman"/>
                          <a:cs typeface="Times New Roman"/>
                        </a:rPr>
                        <a:t>, 117 </a:t>
                      </a:r>
                      <a:r>
                        <a:rPr lang="ru-RU" sz="900" dirty="0">
                          <a:effectLst/>
                          <a:latin typeface="Times New Roman"/>
                          <a:ea typeface="Times New Roman"/>
                          <a:cs typeface="Times New Roman"/>
                        </a:rPr>
                        <a:t>- 157), Рижская, Сенявина (50 - 92/4, 63 - 109/6), Сумская, </a:t>
                      </a:r>
                      <a:r>
                        <a:rPr lang="ru-RU" sz="900" dirty="0" err="1">
                          <a:effectLst/>
                          <a:latin typeface="Times New Roman"/>
                          <a:ea typeface="Times New Roman"/>
                          <a:cs typeface="Times New Roman"/>
                        </a:rPr>
                        <a:t>Таллинская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Хвалынская</a:t>
                      </a:r>
                      <a:r>
                        <a:rPr lang="ru-RU" sz="900" dirty="0">
                          <a:effectLst/>
                          <a:latin typeface="Times New Roman"/>
                          <a:ea typeface="Times New Roman"/>
                          <a:cs typeface="Times New Roman"/>
                        </a:rPr>
                        <a:t> (1-11</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- 12), Херсонская, 1-я Тувинская (41 - 75/48, 66-112), 2-я Тувинская (54 - 72/52), 3-я Тувинская (26 - 38).</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Бакинский, Менделеева (3 - 53), Самарский (2 - 30), 1-й Образцовый (1 - 19).</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155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64, ул. Пушкина, 2</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Авангардная, Кишиневская (1 - 63/44</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- 60/37), </a:t>
                      </a:r>
                      <a:r>
                        <a:rPr lang="ru-RU" sz="900" dirty="0" err="1">
                          <a:effectLst/>
                          <a:latin typeface="Times New Roman"/>
                          <a:ea typeface="Times New Roman"/>
                          <a:cs typeface="Times New Roman"/>
                        </a:rPr>
                        <a:t>Краснооктябрьская</a:t>
                      </a:r>
                      <a:r>
                        <a:rPr lang="ru-RU" sz="900" dirty="0">
                          <a:effectLst/>
                          <a:latin typeface="Times New Roman"/>
                          <a:ea typeface="Times New Roman"/>
                          <a:cs typeface="Times New Roman"/>
                        </a:rPr>
                        <a:t> (1 - 71/27, 2 - 58), Майская (1 - 45/21</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- 34), Минина, </a:t>
                      </a:r>
                      <a:r>
                        <a:rPr lang="ru-RU" sz="900" dirty="0" err="1">
                          <a:effectLst/>
                          <a:latin typeface="Times New Roman"/>
                          <a:ea typeface="Times New Roman"/>
                          <a:cs typeface="Times New Roman"/>
                        </a:rPr>
                        <a:t>Н.Карандина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Пятиморская</a:t>
                      </a:r>
                      <a:r>
                        <a:rPr lang="ru-RU" sz="900" dirty="0">
                          <a:effectLst/>
                          <a:latin typeface="Times New Roman"/>
                          <a:ea typeface="Times New Roman"/>
                          <a:cs typeface="Times New Roman"/>
                        </a:rPr>
                        <a:t> (1 - 61/35</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- 76), Ржевская, Суворова (1 - 69</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- 70), Якобинская.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Валовой, Гражданский, Грановский (2 - 38, 1 - 43/54), Красный, Ленинградский (1 - 41, 2 - 46), </a:t>
                      </a:r>
                      <a:r>
                        <a:rPr lang="ru-RU" sz="900" dirty="0" err="1">
                          <a:effectLst/>
                          <a:latin typeface="Times New Roman"/>
                          <a:ea typeface="Times New Roman"/>
                          <a:cs typeface="Times New Roman"/>
                        </a:rPr>
                        <a:t>Ленинаканский</a:t>
                      </a:r>
                      <a:r>
                        <a:rPr lang="ru-RU" sz="900" dirty="0">
                          <a:effectLst/>
                          <a:latin typeface="Times New Roman"/>
                          <a:ea typeface="Times New Roman"/>
                          <a:cs typeface="Times New Roman"/>
                        </a:rPr>
                        <a:t>, Лесной,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Малый, Мечникова (1 - 37, 2 - 36), Проездной, Речной, Садовый (1 - 17</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- 16/20), Соляной, Тверской. </a:t>
                      </a:r>
                      <a:endParaRPr lang="ru-RU" sz="900" dirty="0" smtClean="0">
                        <a:effectLst/>
                        <a:latin typeface="Times New Roman"/>
                        <a:ea typeface="Times New Roman"/>
                        <a:cs typeface="Times New Roman"/>
                      </a:endParaRPr>
                    </a:p>
                    <a:p>
                      <a:pP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Горская, Дзержинского (1 - 81</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- 48, 54А), </a:t>
                      </a:r>
                      <a:r>
                        <a:rPr lang="ru-RU" sz="900" dirty="0" err="1">
                          <a:effectLst/>
                          <a:latin typeface="Times New Roman"/>
                          <a:ea typeface="Times New Roman"/>
                          <a:cs typeface="Times New Roman"/>
                        </a:rPr>
                        <a:t>Печенегская</a:t>
                      </a:r>
                      <a:r>
                        <a:rPr lang="ru-RU" sz="900" dirty="0">
                          <a:effectLst/>
                          <a:latin typeface="Times New Roman"/>
                          <a:ea typeface="Times New Roman"/>
                          <a:cs typeface="Times New Roman"/>
                        </a:rPr>
                        <a:t> (1 - 23</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- 16), </a:t>
                      </a:r>
                      <a:r>
                        <a:rPr lang="ru-RU" sz="900" dirty="0" err="1">
                          <a:effectLst/>
                          <a:latin typeface="Times New Roman"/>
                          <a:ea typeface="Times New Roman"/>
                          <a:cs typeface="Times New Roman"/>
                        </a:rPr>
                        <a:t>Оленегорская</a:t>
                      </a:r>
                      <a:r>
                        <a:rPr lang="ru-RU" sz="900" dirty="0">
                          <a:effectLst/>
                          <a:latin typeface="Times New Roman"/>
                          <a:ea typeface="Times New Roman"/>
                          <a:cs typeface="Times New Roman"/>
                        </a:rPr>
                        <a:t>, Сенявина (2 - 48/4, 1 - 61/6), </a:t>
                      </a:r>
                      <a:r>
                        <a:rPr lang="ru-RU" sz="900" dirty="0" err="1">
                          <a:effectLst/>
                          <a:latin typeface="Times New Roman"/>
                          <a:ea typeface="Times New Roman"/>
                          <a:cs typeface="Times New Roman"/>
                        </a:rPr>
                        <a:t>Черниковская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Горский, Кавказский (1 - 3, 4 - 16), Калинина (1 - 7, 2 - 10), Менделеева (2 - 6), Нальчикский (2 - 34, 15 - 23/1), Пеший, Пугачева (1-11, 2 - 12), Чугунова (1 - 13, 2 - 12).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Комсомольская (43 - 115/26, 44 - 108), Луначарского (11 - 79/40</a:t>
                      </a:r>
                      <a:r>
                        <a:rPr lang="ru-RU" sz="900" dirty="0" smtClean="0">
                          <a:effectLst/>
                          <a:latin typeface="Times New Roman"/>
                          <a:ea typeface="Times New Roman"/>
                          <a:cs typeface="Times New Roman"/>
                        </a:rPr>
                        <a:t>, 42 </a:t>
                      </a:r>
                      <a:r>
                        <a:rPr lang="ru-RU" sz="900" dirty="0">
                          <a:effectLst/>
                          <a:latin typeface="Times New Roman"/>
                          <a:ea typeface="Times New Roman"/>
                          <a:cs typeface="Times New Roman"/>
                        </a:rPr>
                        <a:t>- 114), </a:t>
                      </a:r>
                      <a:r>
                        <a:rPr lang="ru-RU" sz="900" dirty="0" err="1">
                          <a:effectLst/>
                          <a:latin typeface="Times New Roman"/>
                          <a:ea typeface="Times New Roman"/>
                          <a:cs typeface="Times New Roman"/>
                        </a:rPr>
                        <a:t>Медногорская</a:t>
                      </a:r>
                      <a:r>
                        <a:rPr lang="ru-RU" sz="900" dirty="0">
                          <a:effectLst/>
                          <a:latin typeface="Times New Roman"/>
                          <a:ea typeface="Times New Roman"/>
                          <a:cs typeface="Times New Roman"/>
                        </a:rPr>
                        <a:t> (1 - 53</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- 56/12), Пирогова (41 - 115, 42 - 112), </a:t>
                      </a:r>
                      <a:r>
                        <a:rPr lang="ru-RU" sz="900" dirty="0" err="1">
                          <a:effectLst/>
                          <a:latin typeface="Times New Roman"/>
                          <a:ea typeface="Times New Roman"/>
                          <a:cs typeface="Times New Roman"/>
                        </a:rPr>
                        <a:t>Печенегская</a:t>
                      </a:r>
                      <a:r>
                        <a:rPr lang="ru-RU" sz="900" dirty="0">
                          <a:effectLst/>
                          <a:latin typeface="Times New Roman"/>
                          <a:ea typeface="Times New Roman"/>
                          <a:cs typeface="Times New Roman"/>
                        </a:rPr>
                        <a:t> (25 - 47</a:t>
                      </a:r>
                      <a:r>
                        <a:rPr lang="ru-RU" sz="900" dirty="0" smtClean="0">
                          <a:effectLst/>
                          <a:latin typeface="Times New Roman"/>
                          <a:ea typeface="Times New Roman"/>
                          <a:cs typeface="Times New Roman"/>
                        </a:rPr>
                        <a:t>, 18 </a:t>
                      </a:r>
                      <a:r>
                        <a:rPr lang="ru-RU" sz="900" dirty="0">
                          <a:effectLst/>
                          <a:latin typeface="Times New Roman"/>
                          <a:ea typeface="Times New Roman"/>
                          <a:cs typeface="Times New Roman"/>
                        </a:rPr>
                        <a:t>- 40/22), 1-я Тувинская (1 - 39</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- 64), 2-я Тувинская (1 - 45/54</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- 52), 3-я Тувинская (2 - 24).</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Кавказский (5 - 59, 18 - 60А), Калинина (9-49, 12 - 50), Нальчикский (25 - 71, 36 - 78), Менделеева (8 - 52/35), Чугунова (15 - 49</a:t>
                      </a:r>
                      <a:r>
                        <a:rPr lang="ru-RU" sz="900" dirty="0" smtClean="0">
                          <a:effectLst/>
                          <a:latin typeface="Times New Roman"/>
                          <a:ea typeface="Times New Roman"/>
                          <a:cs typeface="Times New Roman"/>
                        </a:rPr>
                        <a:t>, 14 </a:t>
                      </a:r>
                      <a:r>
                        <a:rPr lang="ru-RU" sz="900" dirty="0">
                          <a:effectLst/>
                          <a:latin typeface="Times New Roman"/>
                          <a:ea typeface="Times New Roman"/>
                          <a:cs typeface="Times New Roman"/>
                        </a:rPr>
                        <a:t>- 50).</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722153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923712858"/>
              </p:ext>
            </p:extLst>
          </p:nvPr>
        </p:nvGraphicFramePr>
        <p:xfrm>
          <a:off x="179511" y="830540"/>
          <a:ext cx="8784977" cy="5613909"/>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err="1" smtClean="0">
                          <a:solidFill>
                            <a:srgbClr val="7030A0"/>
                          </a:solidFill>
                          <a:effectLst/>
                          <a:latin typeface="Arial Black" pitchFamily="34" charset="0"/>
                          <a:ea typeface="Times New Roman"/>
                        </a:rPr>
                        <a:t>Трусовский</a:t>
                      </a:r>
                      <a:r>
                        <a:rPr lang="ru-RU" sz="1000" b="1" dirty="0" smtClean="0">
                          <a:solidFill>
                            <a:srgbClr val="7030A0"/>
                          </a:solidFill>
                          <a:effectLst/>
                          <a:latin typeface="Arial Black" pitchFamily="34" charset="0"/>
                          <a:ea typeface="Times New Roman"/>
                        </a:rPr>
                        <a:t>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158</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 МОУ ДОД г.Астрахани "Детско-юношеская спортивная школа № 4"  ул. Л.Толстого 26</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Аристова (2 - 34, 9 - 47), Герцена (2 - 46/11</a:t>
                      </a:r>
                      <a:r>
                        <a:rPr lang="ru-RU" sz="900" dirty="0" smtClean="0">
                          <a:effectLst/>
                          <a:latin typeface="Times New Roman"/>
                          <a:ea typeface="Times New Roman"/>
                          <a:cs typeface="Times New Roman"/>
                        </a:rPr>
                        <a:t>, 1 </a:t>
                      </a:r>
                      <a:r>
                        <a:rPr lang="ru-RU" sz="900" dirty="0">
                          <a:effectLst/>
                          <a:latin typeface="Times New Roman"/>
                          <a:ea typeface="Times New Roman"/>
                          <a:cs typeface="Times New Roman"/>
                        </a:rPr>
                        <a:t>- 27/22), К. Маркса, Кольцова, Комсомольская (1 - 41/30</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- 42/21), Крылова (1 - 55/27, 2 - 50), Лермонтова (1 - 29, 2 - 22), Ломоносова, Луначарского (2 - 40</a:t>
                      </a:r>
                      <a:r>
                        <a:rPr lang="ru-RU" sz="900" dirty="0" smtClean="0">
                          <a:effectLst/>
                          <a:latin typeface="Times New Roman"/>
                          <a:ea typeface="Times New Roman"/>
                          <a:cs typeface="Times New Roman"/>
                        </a:rPr>
                        <a:t>, 3 </a:t>
                      </a:r>
                      <a:r>
                        <a:rPr lang="ru-RU" sz="900" dirty="0">
                          <a:effectLst/>
                          <a:latin typeface="Times New Roman"/>
                          <a:ea typeface="Times New Roman"/>
                          <a:cs typeface="Times New Roman"/>
                        </a:rPr>
                        <a:t>- 9), Матюшенко (2 - 54/21</a:t>
                      </a:r>
                      <a:r>
                        <a:rPr lang="ru-RU" sz="900" dirty="0" smtClean="0">
                          <a:effectLst/>
                          <a:latin typeface="Times New Roman"/>
                          <a:ea typeface="Times New Roman"/>
                          <a:cs typeface="Times New Roman"/>
                        </a:rPr>
                        <a:t>, 1-51</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Павлова, Пирогова (3 - 39/2, 2 - 40), Пушкина (1 - 51/16, 2 - 36/17). </a:t>
                      </a:r>
                      <a:endParaRPr lang="ru-RU" sz="900" dirty="0" smtClean="0">
                        <a:effectLst/>
                        <a:latin typeface="Times New Roman"/>
                        <a:ea typeface="Times New Roman"/>
                        <a:cs typeface="Times New Roman"/>
                      </a:endParaRPr>
                    </a:p>
                    <a:p>
                      <a:pPr>
                        <a:lnSpc>
                          <a:spcPct val="115000"/>
                        </a:lnSpc>
                        <a:spcAft>
                          <a:spcPts val="0"/>
                        </a:spcAft>
                      </a:pPr>
                      <a:r>
                        <a:rPr lang="ru-RU" sz="900" dirty="0" smtClean="0">
                          <a:effectLst/>
                          <a:latin typeface="Times New Roman"/>
                          <a:ea typeface="Times New Roman"/>
                          <a:cs typeface="Times New Roman"/>
                        </a:rPr>
                        <a:t>Площади</a:t>
                      </a:r>
                      <a:r>
                        <a:rPr lang="ru-RU" sz="900" dirty="0">
                          <a:effectLst/>
                          <a:latin typeface="Times New Roman"/>
                          <a:ea typeface="Times New Roman"/>
                          <a:cs typeface="Times New Roman"/>
                        </a:rPr>
                        <a:t>: Кузнечная.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Аэродромный, Бородинский, Волжский, Карпинский, М. Горького, Невский, Пожарского, Пугачева (13 - 41, 14 - 44), Рыбачий, Ст. Разина, Шахтерский (14 - 26/14, 15 - 27/13), Шевченко, Электрический.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Аристова (1 - 7), Гайдара, Герцена (29 - 35/1), Д. Бедного, Дубровская, Жасминовая, Знаменская, Качалова, Крылова (57 - 77, 52 - 62), Л. Толстого, Лермонтова (31 - 37/5</a:t>
                      </a:r>
                      <a:r>
                        <a:rPr lang="ru-RU" sz="900" dirty="0" smtClean="0">
                          <a:effectLst/>
                          <a:latin typeface="Times New Roman"/>
                          <a:ea typeface="Times New Roman"/>
                          <a:cs typeface="Times New Roman"/>
                        </a:rPr>
                        <a:t>, 24 </a:t>
                      </a:r>
                      <a:r>
                        <a:rPr lang="ru-RU" sz="900" dirty="0">
                          <a:effectLst/>
                          <a:latin typeface="Times New Roman"/>
                          <a:ea typeface="Times New Roman"/>
                          <a:cs typeface="Times New Roman"/>
                        </a:rPr>
                        <a:t>- 32), </a:t>
                      </a:r>
                      <a:r>
                        <a:rPr lang="ru-RU" sz="900" dirty="0" err="1">
                          <a:effectLst/>
                          <a:latin typeface="Times New Roman"/>
                          <a:ea typeface="Times New Roman"/>
                          <a:cs typeface="Times New Roman"/>
                        </a:rPr>
                        <a:t>Лотосная</a:t>
                      </a:r>
                      <a:r>
                        <a:rPr lang="ru-RU" sz="900" dirty="0">
                          <a:effectLst/>
                          <a:latin typeface="Times New Roman"/>
                          <a:ea typeface="Times New Roman"/>
                          <a:cs typeface="Times New Roman"/>
                        </a:rPr>
                        <a:t>, Матюшенко (53 - 61, 56 - 62), Некрасова, Никитина, П. Банникова, Питерская, Пригородная, </a:t>
                      </a:r>
                      <a:r>
                        <a:rPr lang="ru-RU" sz="900" dirty="0" err="1">
                          <a:effectLst/>
                          <a:latin typeface="Times New Roman"/>
                          <a:ea typeface="Times New Roman"/>
                          <a:cs typeface="Times New Roman"/>
                        </a:rPr>
                        <a:t>Прохладненская</a:t>
                      </a:r>
                      <a:r>
                        <a:rPr lang="ru-RU" sz="900" dirty="0">
                          <a:effectLst/>
                          <a:latin typeface="Times New Roman"/>
                          <a:ea typeface="Times New Roman"/>
                          <a:cs typeface="Times New Roman"/>
                        </a:rPr>
                        <a:t>, Пушкина (38 - 56, 53 - 59), Розовая, </a:t>
                      </a:r>
                      <a:r>
                        <a:rPr lang="ru-RU" sz="900" dirty="0" err="1">
                          <a:effectLst/>
                          <a:latin typeface="Times New Roman"/>
                          <a:ea typeface="Times New Roman"/>
                          <a:cs typeface="Times New Roman"/>
                        </a:rPr>
                        <a:t>Рощинская</a:t>
                      </a:r>
                      <a:r>
                        <a:rPr lang="ru-RU" sz="900" dirty="0">
                          <a:effectLst/>
                          <a:latin typeface="Times New Roman"/>
                          <a:ea typeface="Times New Roman"/>
                          <a:cs typeface="Times New Roman"/>
                        </a:rPr>
                        <a:t>, Сеченова, Сосновая, 1-я Бондарная, 1-я Новослободская, 1-я Пригородная, 1-я </a:t>
                      </a:r>
                      <a:r>
                        <a:rPr lang="ru-RU" sz="900" dirty="0" err="1">
                          <a:effectLst/>
                          <a:latin typeface="Times New Roman"/>
                          <a:ea typeface="Times New Roman"/>
                          <a:cs typeface="Times New Roman"/>
                        </a:rPr>
                        <a:t>Прохладненская</a:t>
                      </a:r>
                      <a:r>
                        <a:rPr lang="ru-RU" sz="900" dirty="0">
                          <a:effectLst/>
                          <a:latin typeface="Times New Roman"/>
                          <a:ea typeface="Times New Roman"/>
                          <a:cs typeface="Times New Roman"/>
                        </a:rPr>
                        <a:t>, 1-я </a:t>
                      </a:r>
                      <a:r>
                        <a:rPr lang="ru-RU" sz="900" dirty="0" err="1">
                          <a:effectLst/>
                          <a:latin typeface="Times New Roman"/>
                          <a:ea typeface="Times New Roman"/>
                          <a:cs typeface="Times New Roman"/>
                        </a:rPr>
                        <a:t>Рощинская</a:t>
                      </a:r>
                      <a:r>
                        <a:rPr lang="ru-RU" sz="900" dirty="0">
                          <a:effectLst/>
                          <a:latin typeface="Times New Roman"/>
                          <a:ea typeface="Times New Roman"/>
                          <a:cs typeface="Times New Roman"/>
                        </a:rPr>
                        <a:t>, 2-я Бондарная, 2-я Лиственная, 2-я Новослободская, 2-я Полянская, 3-я Бондарная, 3-я Лиственная, 3-я Новослободская, 4-я Бондарная, 4-я Новослободская, 5-я Бондарная, 5-я Новослободская, 6-я Бондарная, 6-я Новослободская, 7-я Бондарная, 8-я Бондарная.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Беломорский, </a:t>
                      </a:r>
                      <a:r>
                        <a:rPr lang="ru-RU" sz="900" dirty="0" smtClean="0">
                          <a:effectLst/>
                          <a:latin typeface="Times New Roman"/>
                          <a:ea typeface="Times New Roman"/>
                          <a:cs typeface="Times New Roman"/>
                        </a:rPr>
                        <a:t>Гаршина</a:t>
                      </a:r>
                      <a:r>
                        <a:rPr lang="ru-RU" sz="900" dirty="0">
                          <a:effectLst/>
                          <a:latin typeface="Times New Roman"/>
                          <a:ea typeface="Times New Roman"/>
                          <a:cs typeface="Times New Roman"/>
                        </a:rPr>
                        <a:t>, Короленко, Пушкинский, </a:t>
                      </a:r>
                      <a:r>
                        <a:rPr lang="ru-RU" sz="900" dirty="0" err="1">
                          <a:effectLst/>
                          <a:latin typeface="Times New Roman"/>
                          <a:ea typeface="Times New Roman"/>
                          <a:cs typeface="Times New Roman"/>
                        </a:rPr>
                        <a:t>Рощинский</a:t>
                      </a:r>
                      <a:r>
                        <a:rPr lang="ru-RU" sz="900" dirty="0">
                          <a:effectLst/>
                          <a:latin typeface="Times New Roman"/>
                          <a:ea typeface="Times New Roman"/>
                          <a:cs typeface="Times New Roman"/>
                        </a:rPr>
                        <a:t>, Спортивный, Шахтерский (1 - 13</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- 12), 1-й Знаменский, 2-й Знаменский, 3-й Знаменский, 4-й Знаменский.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"Садовод-Любитель".</a:t>
                      </a:r>
                      <a:endParaRPr lang="ru-RU" sz="900" dirty="0">
                        <a:effectLst/>
                        <a:latin typeface="Calibri"/>
                        <a:ea typeface="Calibri"/>
                        <a:cs typeface="Times New Roman"/>
                      </a:endParaRPr>
                    </a:p>
                  </a:txBody>
                  <a:tcPr marL="68580" marR="68580" marT="0" marB="0"/>
                </a:tc>
              </a:tr>
              <a:tr h="0">
                <a:tc rowSpan="2">
                  <a:txBody>
                    <a:bodyPr/>
                    <a:lstStyle/>
                    <a:p>
                      <a:pPr algn="ctr">
                        <a:lnSpc>
                          <a:spcPct val="115000"/>
                        </a:lnSpc>
                        <a:spcAft>
                          <a:spcPts val="0"/>
                        </a:spcAft>
                      </a:pPr>
                      <a:r>
                        <a:rPr lang="ru-RU" sz="900" b="1" dirty="0">
                          <a:effectLst/>
                          <a:latin typeface="Times New Roman"/>
                          <a:ea typeface="Times New Roman"/>
                          <a:cs typeface="Times New Roman"/>
                        </a:rPr>
                        <a:t>СЭП № 160</a:t>
                      </a:r>
                      <a:endParaRPr lang="ru-RU" sz="900" dirty="0">
                        <a:effectLst/>
                        <a:latin typeface="Calibri"/>
                        <a:ea typeface="Calibri"/>
                        <a:cs typeface="Times New Roman"/>
                      </a:endParaRPr>
                    </a:p>
                  </a:txBody>
                  <a:tcPr marL="68580" marR="68580" marT="0" marB="0"/>
                </a:tc>
                <a:tc rowSpan="2">
                  <a:txBody>
                    <a:bodyPr/>
                    <a:lstStyle/>
                    <a:p>
                      <a:pPr algn="ctr">
                        <a:lnSpc>
                          <a:spcPct val="115000"/>
                        </a:lnSpc>
                        <a:spcAft>
                          <a:spcPts val="0"/>
                        </a:spcAft>
                      </a:pPr>
                      <a:r>
                        <a:rPr lang="ru-RU" sz="900" b="1" i="1" dirty="0">
                          <a:effectLst/>
                          <a:latin typeface="Times New Roman"/>
                          <a:ea typeface="Times New Roman"/>
                          <a:cs typeface="Times New Roman"/>
                        </a:rPr>
                        <a:t> МБУ ДО  "Детская школа искусств № 4 города Астрахани", пер. Грановский, 54 </a:t>
                      </a:r>
                      <a:endParaRPr lang="ru-RU" sz="9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Александра Рыжова, Андрея </a:t>
                      </a:r>
                      <a:r>
                        <a:rPr lang="ru-RU" sz="900" dirty="0" err="1">
                          <a:effectLst/>
                          <a:latin typeface="Times New Roman"/>
                          <a:ea typeface="Times New Roman"/>
                          <a:cs typeface="Times New Roman"/>
                        </a:rPr>
                        <a:t>Тульникова</a:t>
                      </a:r>
                      <a:r>
                        <a:rPr lang="ru-RU" sz="900" dirty="0">
                          <a:effectLst/>
                          <a:latin typeface="Times New Roman"/>
                          <a:ea typeface="Times New Roman"/>
                          <a:cs typeface="Times New Roman"/>
                        </a:rPr>
                        <a:t>, Ванильная, Волгоградская (68 - 106, 85, 85А, 85Б, 85В, 85Г, 85Е, 85Ж), </a:t>
                      </a:r>
                      <a:r>
                        <a:rPr lang="ru-RU" sz="900" dirty="0" err="1">
                          <a:effectLst/>
                          <a:latin typeface="Times New Roman"/>
                          <a:ea typeface="Times New Roman"/>
                          <a:cs typeface="Times New Roman"/>
                        </a:rPr>
                        <a:t>Вольская</a:t>
                      </a:r>
                      <a:r>
                        <a:rPr lang="ru-RU" sz="900" dirty="0">
                          <a:effectLst/>
                          <a:latin typeface="Times New Roman"/>
                          <a:ea typeface="Times New Roman"/>
                          <a:cs typeface="Times New Roman"/>
                        </a:rPr>
                        <a:t>, Детства, Ивана </a:t>
                      </a:r>
                      <a:r>
                        <a:rPr lang="ru-RU" sz="900" dirty="0" err="1">
                          <a:effectLst/>
                          <a:latin typeface="Times New Roman"/>
                          <a:ea typeface="Times New Roman"/>
                          <a:cs typeface="Times New Roman"/>
                        </a:rPr>
                        <a:t>Дуденкова</a:t>
                      </a:r>
                      <a:r>
                        <a:rPr lang="ru-RU" sz="900" dirty="0">
                          <a:effectLst/>
                          <a:latin typeface="Times New Roman"/>
                          <a:ea typeface="Times New Roman"/>
                          <a:cs typeface="Times New Roman"/>
                        </a:rPr>
                        <a:t>, Карпатская, Кишиневская (65 - 81, 62 - 70), </a:t>
                      </a:r>
                      <a:r>
                        <a:rPr lang="ru-RU" sz="900" dirty="0" err="1">
                          <a:effectLst/>
                          <a:latin typeface="Times New Roman"/>
                          <a:ea typeface="Times New Roman"/>
                          <a:cs typeface="Times New Roman"/>
                        </a:rPr>
                        <a:t>Краснооктябрьская</a:t>
                      </a:r>
                      <a:r>
                        <a:rPr lang="ru-RU" sz="900" dirty="0">
                          <a:effectLst/>
                          <a:latin typeface="Times New Roman"/>
                          <a:ea typeface="Times New Roman"/>
                          <a:cs typeface="Times New Roman"/>
                        </a:rPr>
                        <a:t> (73 - 89/29А), Майская (47 - 67, 36 - 54/7/19), Медовая, Миндальная, Молдавская (78 - 92/15, 100), Нижняя, Новослободская, Облачная, Павелецкая, Пилотов, </a:t>
                      </a:r>
                      <a:r>
                        <a:rPr lang="ru-RU" sz="900" dirty="0" err="1">
                          <a:effectLst/>
                          <a:latin typeface="Times New Roman"/>
                          <a:ea typeface="Times New Roman"/>
                          <a:cs typeface="Times New Roman"/>
                        </a:rPr>
                        <a:t>Пятиморская</a:t>
                      </a:r>
                      <a:r>
                        <a:rPr lang="ru-RU" sz="900" dirty="0">
                          <a:effectLst/>
                          <a:latin typeface="Times New Roman"/>
                          <a:ea typeface="Times New Roman"/>
                          <a:cs typeface="Times New Roman"/>
                        </a:rPr>
                        <a:t> (63 - 81</a:t>
                      </a:r>
                      <a:r>
                        <a:rPr lang="ru-RU" sz="900" dirty="0" smtClean="0">
                          <a:effectLst/>
                          <a:latin typeface="Times New Roman"/>
                          <a:ea typeface="Times New Roman"/>
                          <a:cs typeface="Times New Roman"/>
                        </a:rPr>
                        <a:t>, 78 </a:t>
                      </a:r>
                      <a:r>
                        <a:rPr lang="ru-RU" sz="900" dirty="0">
                          <a:effectLst/>
                          <a:latin typeface="Times New Roman"/>
                          <a:ea typeface="Times New Roman"/>
                          <a:cs typeface="Times New Roman"/>
                        </a:rPr>
                        <a:t>- 102), Райская, Семейная, Суворова (71 - 111, 72-102/37), Счастья, </a:t>
                      </a:r>
                      <a:r>
                        <a:rPr lang="ru-RU" sz="900" dirty="0" err="1">
                          <a:effectLst/>
                          <a:latin typeface="Times New Roman"/>
                          <a:ea typeface="Times New Roman"/>
                          <a:cs typeface="Times New Roman"/>
                        </a:rPr>
                        <a:t>Хибинская</a:t>
                      </a:r>
                      <a:r>
                        <a:rPr lang="ru-RU" sz="900" dirty="0">
                          <a:effectLst/>
                          <a:latin typeface="Times New Roman"/>
                          <a:ea typeface="Times New Roman"/>
                          <a:cs typeface="Times New Roman"/>
                        </a:rPr>
                        <a:t> (1 - 39/111, 43, 45А, 45 к.6), </a:t>
                      </a:r>
                      <a:r>
                        <a:rPr lang="ru-RU" sz="900" dirty="0" err="1">
                          <a:effectLst/>
                          <a:latin typeface="Times New Roman"/>
                          <a:ea typeface="Times New Roman"/>
                          <a:cs typeface="Times New Roman"/>
                        </a:rPr>
                        <a:t>Черноярская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Больничный, </a:t>
                      </a:r>
                      <a:r>
                        <a:rPr lang="ru-RU" sz="900" dirty="0" err="1">
                          <a:effectLst/>
                          <a:latin typeface="Times New Roman"/>
                          <a:ea typeface="Times New Roman"/>
                          <a:cs typeface="Times New Roman"/>
                        </a:rPr>
                        <a:t>Вольский</a:t>
                      </a:r>
                      <a:r>
                        <a:rPr lang="ru-RU" sz="900" dirty="0">
                          <a:effectLst/>
                          <a:latin typeface="Times New Roman"/>
                          <a:ea typeface="Times New Roman"/>
                          <a:cs typeface="Times New Roman"/>
                        </a:rPr>
                        <a:t>, Грановский (40 - 48, 45 - 49), Ленинградский (43 - 53, 77, 79</a:t>
                      </a:r>
                      <a:r>
                        <a:rPr lang="ru-RU" sz="900" dirty="0" smtClean="0">
                          <a:effectLst/>
                          <a:latin typeface="Times New Roman"/>
                          <a:ea typeface="Times New Roman"/>
                          <a:cs typeface="Times New Roman"/>
                        </a:rPr>
                        <a:t>, 48 </a:t>
                      </a:r>
                      <a:r>
                        <a:rPr lang="ru-RU" sz="900" dirty="0">
                          <a:effectLst/>
                          <a:latin typeface="Times New Roman"/>
                          <a:ea typeface="Times New Roman"/>
                          <a:cs typeface="Times New Roman"/>
                        </a:rPr>
                        <a:t>- 64), Мечтателей, Никольский, Павелецкий, Пограничный, Ржевский, Садовый (18 - 56/12</a:t>
                      </a:r>
                      <a:r>
                        <a:rPr lang="ru-RU" sz="900" dirty="0" smtClean="0">
                          <a:effectLst/>
                          <a:latin typeface="Times New Roman"/>
                          <a:ea typeface="Times New Roman"/>
                          <a:cs typeface="Times New Roman"/>
                        </a:rPr>
                        <a:t>, 19 </a:t>
                      </a:r>
                      <a:r>
                        <a:rPr lang="ru-RU" sz="900" dirty="0">
                          <a:effectLst/>
                          <a:latin typeface="Times New Roman"/>
                          <a:ea typeface="Times New Roman"/>
                          <a:cs typeface="Times New Roman"/>
                        </a:rPr>
                        <a:t>- 41), Стальной, 1-й Мечтателей, 2-й Садовый.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Михаила Ефимова.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"Авиатор", "Газовик", "Здоровье- 2", "Лесник", "Полет", "Рыбак", "Учитель".</a:t>
                      </a:r>
                      <a:endParaRPr lang="ru-RU" sz="900" dirty="0">
                        <a:effectLst/>
                        <a:latin typeface="Calibri"/>
                        <a:ea typeface="Calibri"/>
                        <a:cs typeface="Times New Roman"/>
                      </a:endParaRPr>
                    </a:p>
                  </a:txBody>
                  <a:tcPr marL="68580" marR="68580" marT="0" marB="0"/>
                </a:tc>
              </a:tr>
              <a:tr h="0">
                <a:tc vMerge="1">
                  <a:txBody>
                    <a:bodyPr/>
                    <a:lstStyle/>
                    <a:p>
                      <a:pPr algn="ctr">
                        <a:lnSpc>
                          <a:spcPct val="115000"/>
                        </a:lnSpc>
                        <a:spcAft>
                          <a:spcPts val="0"/>
                        </a:spcAft>
                      </a:pPr>
                      <a:endParaRPr lang="ru-RU" sz="900" dirty="0">
                        <a:effectLst/>
                        <a:latin typeface="Calibri"/>
                        <a:ea typeface="Calibri"/>
                        <a:cs typeface="Times New Roman"/>
                      </a:endParaRPr>
                    </a:p>
                  </a:txBody>
                  <a:tcPr marL="68580" marR="68580" marT="0" marB="0"/>
                </a:tc>
                <a:tc vMerge="1">
                  <a:txBody>
                    <a:bodyPr/>
                    <a:lstStyle/>
                    <a:p>
                      <a:pPr algn="ctr">
                        <a:lnSpc>
                          <a:spcPct val="115000"/>
                        </a:lnSpc>
                        <a:spcAft>
                          <a:spcPts val="0"/>
                        </a:spcAft>
                      </a:pPr>
                      <a:endParaRPr lang="ru-RU" sz="9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Оливковая, Станция </a:t>
                      </a:r>
                      <a:r>
                        <a:rPr lang="ru-RU" sz="900" dirty="0" err="1">
                          <a:effectLst/>
                          <a:latin typeface="Times New Roman"/>
                          <a:ea typeface="Times New Roman"/>
                          <a:cs typeface="Times New Roman"/>
                        </a:rPr>
                        <a:t>Нововолжская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Хибинская</a:t>
                      </a:r>
                      <a:r>
                        <a:rPr lang="ru-RU" sz="900" dirty="0">
                          <a:effectLst/>
                          <a:latin typeface="Times New Roman"/>
                          <a:ea typeface="Times New Roman"/>
                          <a:cs typeface="Times New Roman"/>
                        </a:rPr>
                        <a:t> (47 к. 2, 49, 49 к. 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Грановский (54, 54 к. 2</a:t>
                      </a:r>
                      <a:r>
                        <a:rPr lang="ru-RU" sz="900" dirty="0" smtClean="0">
                          <a:effectLst/>
                          <a:latin typeface="Times New Roman"/>
                          <a:ea typeface="Times New Roman"/>
                          <a:cs typeface="Times New Roman"/>
                        </a:rPr>
                        <a:t>, 56 </a:t>
                      </a:r>
                      <a:r>
                        <a:rPr lang="ru-RU" sz="900" dirty="0">
                          <a:effectLst/>
                          <a:latin typeface="Times New Roman"/>
                          <a:ea typeface="Times New Roman"/>
                          <a:cs typeface="Times New Roman"/>
                        </a:rPr>
                        <a:t>к. 1), Ленинградский (66, 78, 78А, 80, 81, 82, 84, 84/40, 85, 86А, 91).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Проезды: Тарный.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a:t>
                      </a:r>
                      <a:r>
                        <a:rPr lang="ru-RU" sz="900" dirty="0" err="1">
                          <a:effectLst/>
                          <a:latin typeface="Times New Roman"/>
                          <a:ea typeface="Times New Roman"/>
                          <a:cs typeface="Times New Roman"/>
                        </a:rPr>
                        <a:t>Тарник</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Грановский (61, 63, 63 к. 1, 65, 65 к. 1, 65 к. 2, 69, 69 к. 1, 69 к. 2, 71, 71 к. 1, 71 к. 2, 71 к. 3), 1-й Коммунальников.</a:t>
                      </a:r>
                      <a:br>
                        <a:rPr lang="ru-RU" sz="900" dirty="0">
                          <a:effectLst/>
                          <a:latin typeface="Times New Roman"/>
                          <a:ea typeface="Times New Roman"/>
                          <a:cs typeface="Times New Roman"/>
                        </a:rPr>
                      </a:br>
                      <a:r>
                        <a:rPr lang="ru-RU" sz="900" dirty="0">
                          <a:effectLst/>
                          <a:latin typeface="Times New Roman" pitchFamily="18" charset="0"/>
                          <a:ea typeface="Times New Roman"/>
                          <a:cs typeface="Times New Roman" pitchFamily="18" charset="0"/>
                        </a:rPr>
                        <a:t>Садоводческие товарищества: "</a:t>
                      </a:r>
                      <a:r>
                        <a:rPr lang="ru-RU" sz="900" dirty="0" smtClean="0">
                          <a:effectLst/>
                          <a:latin typeface="Times New Roman" pitchFamily="18" charset="0"/>
                          <a:ea typeface="Times New Roman"/>
                          <a:cs typeface="Times New Roman" pitchFamily="18" charset="0"/>
                        </a:rPr>
                        <a:t>Коммунальник«</a:t>
                      </a:r>
                    </a:p>
                    <a:p>
                      <a:pPr>
                        <a:lnSpc>
                          <a:spcPct val="115000"/>
                        </a:lnSpc>
                        <a:spcAft>
                          <a:spcPts val="0"/>
                        </a:spcAft>
                      </a:pPr>
                      <a:r>
                        <a:rPr lang="ru-RU" sz="900" dirty="0" smtClean="0">
                          <a:effectLst/>
                          <a:latin typeface="Times New Roman" pitchFamily="18" charset="0"/>
                          <a:ea typeface="Calibri"/>
                          <a:cs typeface="Times New Roman" pitchFamily="18" charset="0"/>
                        </a:rPr>
                        <a:t>Войсковые части: 28004А </a:t>
                      </a:r>
                      <a:endParaRPr lang="ru-RU" sz="900" dirty="0">
                        <a:effectLst/>
                        <a:latin typeface="Times New Roman" pitchFamily="18" charset="0"/>
                        <a:ea typeface="Calibri"/>
                        <a:cs typeface="Times New Roman" pitchFamily="18" charset="0"/>
                      </a:endParaRPr>
                    </a:p>
                  </a:txBody>
                  <a:tcPr marL="68580" marR="68580" marT="0" marB="0"/>
                </a:tc>
              </a:tr>
            </a:tbl>
          </a:graphicData>
        </a:graphic>
      </p:graphicFrame>
    </p:spTree>
    <p:extLst>
      <p:ext uri="{BB962C8B-B14F-4D97-AF65-F5344CB8AC3E}">
        <p14:creationId xmlns:p14="http://schemas.microsoft.com/office/powerpoint/2010/main" val="1347783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306220207"/>
              </p:ext>
            </p:extLst>
          </p:nvPr>
        </p:nvGraphicFramePr>
        <p:xfrm>
          <a:off x="179511" y="830540"/>
          <a:ext cx="8784977" cy="5606607"/>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err="1" smtClean="0">
                          <a:solidFill>
                            <a:srgbClr val="7030A0"/>
                          </a:solidFill>
                          <a:effectLst/>
                          <a:latin typeface="Arial Black" pitchFamily="34" charset="0"/>
                          <a:ea typeface="Times New Roman"/>
                        </a:rPr>
                        <a:t>Трусовский</a:t>
                      </a:r>
                      <a:r>
                        <a:rPr lang="ru-RU" sz="1000" b="1" dirty="0" smtClean="0">
                          <a:solidFill>
                            <a:srgbClr val="7030A0"/>
                          </a:solidFill>
                          <a:effectLst/>
                          <a:latin typeface="Arial Black" pitchFamily="34" charset="0"/>
                          <a:ea typeface="Times New Roman"/>
                        </a:rPr>
                        <a:t>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a:effectLst/>
                          <a:latin typeface="Times New Roman"/>
                          <a:ea typeface="Times New Roman"/>
                          <a:cs typeface="Times New Roman"/>
                        </a:rPr>
                        <a:t>СЭП № 161</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9, пер. Ленинградский, 55</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Хибинская</a:t>
                      </a:r>
                      <a:r>
                        <a:rPr lang="ru-RU" sz="900" dirty="0">
                          <a:effectLst/>
                          <a:latin typeface="Times New Roman"/>
                          <a:ea typeface="Times New Roman"/>
                          <a:cs typeface="Times New Roman"/>
                        </a:rPr>
                        <a:t> (4, 6, 6 к. 1, 6 к. 2, 6 к. 3, 8 к. 1, 8 к. 2, 10, 10 к. 1, 12, 45, 45Б, 45 к. 4, 45 к. 5).</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Ленинградский (70, 74, 76).</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Вербовая, Волгоградская (1 - 77</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- 66/45), Каштановая, Мичурина, Молдавская (1</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- 76/53), Светлая, Свободы.</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Грановский (51 - 53, 50 - 60 (частный сектор), 57, 59, 59 к. 1, 59 к. 2), Ленинградский (68, 68 к. 1, 72, 72 к. 1), Мечникова (39 - 53, 38 - 50).</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162</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20, ул. Гагарина, 12</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А. Блока, Бирюзова (1 - 27/27</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- 14/25), Буйнакского, </a:t>
                      </a:r>
                      <a:r>
                        <a:rPr lang="ru-RU" sz="900" dirty="0" err="1">
                          <a:effectLst/>
                          <a:latin typeface="Times New Roman"/>
                          <a:ea typeface="Times New Roman"/>
                          <a:cs typeface="Times New Roman"/>
                        </a:rPr>
                        <a:t>Волховская</a:t>
                      </a:r>
                      <a:r>
                        <a:rPr lang="ru-RU" sz="900" dirty="0">
                          <a:effectLst/>
                          <a:latin typeface="Times New Roman"/>
                          <a:ea typeface="Times New Roman"/>
                          <a:cs typeface="Times New Roman"/>
                        </a:rPr>
                        <a:t> (25А, 32, 34), Геологов, Геологическая (2 - 14, 1 - 19), Глазунова, Даугавская, Кузнецкая, Мирная, Нанайская, Наб. Волжских зорь (2В - 26В, 23 - 51/2), Речников, Парижской коммуны, </a:t>
                      </a:r>
                      <a:r>
                        <a:rPr lang="ru-RU" sz="900" dirty="0" err="1">
                          <a:effectLst/>
                          <a:latin typeface="Times New Roman"/>
                          <a:ea typeface="Times New Roman"/>
                          <a:cs typeface="Times New Roman"/>
                        </a:rPr>
                        <a:t>Подвойского</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С.Тюленина</a:t>
                      </a:r>
                      <a:r>
                        <a:rPr lang="ru-RU" sz="900" dirty="0">
                          <a:effectLst/>
                          <a:latin typeface="Times New Roman"/>
                          <a:ea typeface="Times New Roman"/>
                          <a:cs typeface="Times New Roman"/>
                        </a:rPr>
                        <a:t> (7 - 21/17, 10 - 18), Северодвинская, </a:t>
                      </a:r>
                      <a:r>
                        <a:rPr lang="ru-RU" sz="900" dirty="0" err="1">
                          <a:effectLst/>
                          <a:latin typeface="Times New Roman"/>
                          <a:ea typeface="Times New Roman"/>
                          <a:cs typeface="Times New Roman"/>
                        </a:rPr>
                        <a:t>Солянская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Староастраханская</a:t>
                      </a:r>
                      <a:r>
                        <a:rPr lang="ru-RU" sz="900" dirty="0">
                          <a:effectLst/>
                          <a:latin typeface="Times New Roman"/>
                          <a:ea typeface="Times New Roman"/>
                          <a:cs typeface="Times New Roman"/>
                        </a:rPr>
                        <a:t> (1 - 15, 2 - 14), </a:t>
                      </a:r>
                      <a:r>
                        <a:rPr lang="ru-RU" sz="900" dirty="0" err="1">
                          <a:effectLst/>
                          <a:latin typeface="Times New Roman"/>
                          <a:ea typeface="Times New Roman"/>
                          <a:cs typeface="Times New Roman"/>
                        </a:rPr>
                        <a:t>Шипки</a:t>
                      </a:r>
                      <a:r>
                        <a:rPr lang="ru-RU" sz="900" dirty="0">
                          <a:effectLst/>
                          <a:latin typeface="Times New Roman"/>
                          <a:ea typeface="Times New Roman"/>
                          <a:cs typeface="Times New Roman"/>
                        </a:rPr>
                        <a:t>, Щепкина (1 - 19/21</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- 20/19), 1-й проезд Мостостроителей, 2-й проезд Мостостроителей, 2-я Геологов, 3-я Геологов, 3-й проезд Мостостроителей, 4-й проезд Мостостроителей, 5-й проезд Мостостроителей, 6-й проезд Мостостроителей, 20 лет Победы.</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Бубнова</a:t>
                      </a:r>
                      <a:r>
                        <a:rPr lang="ru-RU" sz="900" dirty="0">
                          <a:effectLst/>
                          <a:latin typeface="Times New Roman"/>
                          <a:ea typeface="Times New Roman"/>
                          <a:cs typeface="Times New Roman"/>
                        </a:rPr>
                        <a:t>, Восход, Геологический (30/13, 32, 34, 35, 37), Некрасова (44 - 52</a:t>
                      </a:r>
                      <a:r>
                        <a:rPr lang="ru-RU" sz="900" dirty="0" smtClean="0">
                          <a:effectLst/>
                          <a:latin typeface="Times New Roman"/>
                          <a:ea typeface="Times New Roman"/>
                          <a:cs typeface="Times New Roman"/>
                        </a:rPr>
                        <a:t>, 45 </a:t>
                      </a:r>
                      <a:r>
                        <a:rPr lang="ru-RU" sz="900" dirty="0">
                          <a:effectLst/>
                          <a:latin typeface="Times New Roman"/>
                          <a:ea typeface="Times New Roman"/>
                          <a:cs typeface="Times New Roman"/>
                        </a:rPr>
                        <a:t>- 47), </a:t>
                      </a:r>
                      <a:r>
                        <a:rPr lang="ru-RU" sz="900" dirty="0" err="1">
                          <a:effectLst/>
                          <a:latin typeface="Times New Roman"/>
                          <a:ea typeface="Times New Roman"/>
                          <a:cs typeface="Times New Roman"/>
                        </a:rPr>
                        <a:t>Чаганский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Бирюзова (29 - 81</a:t>
                      </a:r>
                      <a:r>
                        <a:rPr lang="ru-RU" sz="900" dirty="0" smtClean="0">
                          <a:effectLst/>
                          <a:latin typeface="Times New Roman"/>
                          <a:ea typeface="Times New Roman"/>
                          <a:cs typeface="Times New Roman"/>
                        </a:rPr>
                        <a:t>, 16 </a:t>
                      </a:r>
                      <a:r>
                        <a:rPr lang="ru-RU" sz="900" dirty="0">
                          <a:effectLst/>
                          <a:latin typeface="Times New Roman"/>
                          <a:ea typeface="Times New Roman"/>
                          <a:cs typeface="Times New Roman"/>
                        </a:rPr>
                        <a:t>- 62), </a:t>
                      </a:r>
                      <a:r>
                        <a:rPr lang="ru-RU" sz="900" dirty="0" err="1">
                          <a:effectLst/>
                          <a:latin typeface="Times New Roman"/>
                          <a:ea typeface="Times New Roman"/>
                          <a:cs typeface="Times New Roman"/>
                        </a:rPr>
                        <a:t>Бубнова</a:t>
                      </a:r>
                      <a:r>
                        <a:rPr lang="ru-RU" sz="900" dirty="0">
                          <a:effectLst/>
                          <a:latin typeface="Times New Roman"/>
                          <a:ea typeface="Times New Roman"/>
                          <a:cs typeface="Times New Roman"/>
                        </a:rPr>
                        <a:t> (36 - 38), </a:t>
                      </a:r>
                      <a:r>
                        <a:rPr lang="ru-RU" sz="900" dirty="0" err="1">
                          <a:effectLst/>
                          <a:latin typeface="Times New Roman"/>
                          <a:ea typeface="Times New Roman"/>
                          <a:cs typeface="Times New Roman"/>
                        </a:rPr>
                        <a:t>Вахитова</a:t>
                      </a:r>
                      <a:r>
                        <a:rPr lang="ru-RU" sz="900" dirty="0">
                          <a:effectLst/>
                          <a:latin typeface="Times New Roman"/>
                          <a:ea typeface="Times New Roman"/>
                          <a:cs typeface="Times New Roman"/>
                        </a:rPr>
                        <a:t>, Вильнюсская (52 - 92, 67 - 117/45), </a:t>
                      </a:r>
                      <a:r>
                        <a:rPr lang="ru-RU" sz="900" dirty="0" err="1">
                          <a:effectLst/>
                          <a:latin typeface="Times New Roman"/>
                          <a:ea typeface="Times New Roman"/>
                          <a:cs typeface="Times New Roman"/>
                        </a:rPr>
                        <a:t>Волховская</a:t>
                      </a:r>
                      <a:r>
                        <a:rPr lang="ru-RU" sz="900" dirty="0">
                          <a:effectLst/>
                          <a:latin typeface="Times New Roman"/>
                          <a:ea typeface="Times New Roman"/>
                          <a:cs typeface="Times New Roman"/>
                        </a:rPr>
                        <a:t> (15, 20А, 23), Гаванская (45 - 69/77), Геологическая (16 - 70/67, 47 - 77), Егорова, Зоологическая, Киевская (12 - 20</a:t>
                      </a:r>
                      <a:r>
                        <a:rPr lang="ru-RU" sz="900" dirty="0" smtClean="0">
                          <a:effectLst/>
                          <a:latin typeface="Times New Roman"/>
                          <a:ea typeface="Times New Roman"/>
                          <a:cs typeface="Times New Roman"/>
                        </a:rPr>
                        <a:t>, 43 </a:t>
                      </a:r>
                      <a:r>
                        <a:rPr lang="ru-RU" sz="900" dirty="0">
                          <a:effectLst/>
                          <a:latin typeface="Times New Roman"/>
                          <a:ea typeface="Times New Roman"/>
                          <a:cs typeface="Times New Roman"/>
                        </a:rPr>
                        <a:t>- 71), </a:t>
                      </a:r>
                      <a:r>
                        <a:rPr lang="ru-RU" sz="900" dirty="0" err="1">
                          <a:effectLst/>
                          <a:latin typeface="Times New Roman"/>
                          <a:ea typeface="Times New Roman"/>
                          <a:cs typeface="Times New Roman"/>
                        </a:rPr>
                        <a:t>Л.Шевцовой</a:t>
                      </a:r>
                      <a:r>
                        <a:rPr lang="ru-RU" sz="900" dirty="0">
                          <a:effectLst/>
                          <a:latin typeface="Times New Roman"/>
                          <a:ea typeface="Times New Roman"/>
                          <a:cs typeface="Times New Roman"/>
                        </a:rPr>
                        <a:t>, Маршака (63 - 95/13, 70 - 102/11), </a:t>
                      </a:r>
                      <a:r>
                        <a:rPr lang="ru-RU" sz="900" dirty="0" err="1">
                          <a:effectLst/>
                          <a:latin typeface="Times New Roman"/>
                          <a:ea typeface="Times New Roman"/>
                          <a:cs typeface="Times New Roman"/>
                        </a:rPr>
                        <a:t>С.Тюленина</a:t>
                      </a:r>
                      <a:r>
                        <a:rPr lang="ru-RU" sz="900" dirty="0">
                          <a:effectLst/>
                          <a:latin typeface="Times New Roman"/>
                          <a:ea typeface="Times New Roman"/>
                          <a:cs typeface="Times New Roman"/>
                        </a:rPr>
                        <a:t> (23 - 71</a:t>
                      </a:r>
                      <a:r>
                        <a:rPr lang="ru-RU" sz="900" dirty="0" smtClean="0">
                          <a:effectLst/>
                          <a:latin typeface="Times New Roman"/>
                          <a:ea typeface="Times New Roman"/>
                          <a:cs typeface="Times New Roman"/>
                        </a:rPr>
                        <a:t>, 20 </a:t>
                      </a:r>
                      <a:r>
                        <a:rPr lang="ru-RU" sz="900" dirty="0">
                          <a:effectLst/>
                          <a:latin typeface="Times New Roman"/>
                          <a:ea typeface="Times New Roman"/>
                          <a:cs typeface="Times New Roman"/>
                        </a:rPr>
                        <a:t>- 90), </a:t>
                      </a:r>
                      <a:r>
                        <a:rPr lang="ru-RU" sz="900" dirty="0" err="1">
                          <a:effectLst/>
                          <a:latin typeface="Times New Roman"/>
                          <a:ea typeface="Times New Roman"/>
                          <a:cs typeface="Times New Roman"/>
                        </a:rPr>
                        <a:t>Староастраханская</a:t>
                      </a:r>
                      <a:r>
                        <a:rPr lang="ru-RU" sz="900" dirty="0">
                          <a:effectLst/>
                          <a:latin typeface="Times New Roman"/>
                          <a:ea typeface="Times New Roman"/>
                          <a:cs typeface="Times New Roman"/>
                        </a:rPr>
                        <a:t> (17 - 119, 16 - 92/97А), Тбилисская, Техническая, Трактористов, </a:t>
                      </a:r>
                      <a:r>
                        <a:rPr lang="ru-RU" sz="900" dirty="0" err="1">
                          <a:effectLst/>
                          <a:latin typeface="Times New Roman"/>
                          <a:ea typeface="Times New Roman"/>
                          <a:cs typeface="Times New Roman"/>
                        </a:rPr>
                        <a:t>У.Громовой</a:t>
                      </a:r>
                      <a:r>
                        <a:rPr lang="ru-RU" sz="900" dirty="0">
                          <a:effectLst/>
                          <a:latin typeface="Times New Roman"/>
                          <a:ea typeface="Times New Roman"/>
                          <a:cs typeface="Times New Roman"/>
                        </a:rPr>
                        <a:t>, Ферганская, Чичерина, Щепкина (21 - 71, 22 - 64/71).</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А. Невского, Геологический (9, 17, 19, 20), </a:t>
                      </a:r>
                      <a:r>
                        <a:rPr lang="ru-RU" sz="900" dirty="0" err="1">
                          <a:effectLst/>
                          <a:latin typeface="Times New Roman"/>
                          <a:ea typeface="Times New Roman"/>
                          <a:cs typeface="Times New Roman"/>
                        </a:rPr>
                        <a:t>Дивногорский</a:t>
                      </a:r>
                      <a:r>
                        <a:rPr lang="ru-RU" sz="900" dirty="0">
                          <a:effectLst/>
                          <a:latin typeface="Times New Roman"/>
                          <a:ea typeface="Times New Roman"/>
                          <a:cs typeface="Times New Roman"/>
                        </a:rPr>
                        <a:t>, Калачевский, Новостроек, Трудовых резервов, Черноморский.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Вильнюсская (1 - 65/7</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- 50/5), В. Пика, Гагарина (1 - 49, 2 - 50/12/35), Киевская (1 - 41</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- 10), Кржижановского (1 - 31/8</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- 32/6), Кирпичная, Маршака (1 - 61, 2 - 68), Наб. Волжских зорь (</a:t>
                      </a:r>
                      <a:r>
                        <a:rPr lang="ru-RU" sz="900" dirty="0" smtClean="0">
                          <a:effectLst/>
                          <a:latin typeface="Times New Roman"/>
                          <a:ea typeface="Times New Roman"/>
                          <a:cs typeface="Times New Roman"/>
                        </a:rPr>
                        <a:t>3 - </a:t>
                      </a:r>
                      <a:r>
                        <a:rPr lang="ru-RU" sz="900" dirty="0">
                          <a:effectLst/>
                          <a:latin typeface="Times New Roman"/>
                          <a:ea typeface="Times New Roman"/>
                          <a:cs typeface="Times New Roman"/>
                        </a:rPr>
                        <a:t>21), Тольятти (1 - 35,2 - 46), Тухачевского (5, 5/2, 7, 7/23, 9, 9/2</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a:r>
                      <a:br>
                        <a:rPr lang="ru-RU" sz="900" dirty="0">
                          <a:effectLst/>
                          <a:latin typeface="Times New Roman"/>
                          <a:ea typeface="Times New Roman"/>
                          <a:cs typeface="Times New Roman"/>
                        </a:rPr>
                      </a:br>
                      <a:r>
                        <a:rPr lang="ru-RU" sz="900" dirty="0">
                          <a:effectLst/>
                          <a:latin typeface="Times New Roman"/>
                          <a:ea typeface="Times New Roman"/>
                          <a:cs typeface="Times New Roman"/>
                        </a:rPr>
                        <a:t>- 56/18), Трудовых резервов, Тянь-Шаньская (2 - 72, 1 - 57/16), Яна Райниса (1 - 43/4, 2 - 48/2).</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Гоголя, </a:t>
                      </a:r>
                      <a:r>
                        <a:rPr lang="ru-RU" sz="900" dirty="0" err="1">
                          <a:effectLst/>
                          <a:latin typeface="Times New Roman"/>
                          <a:ea typeface="Times New Roman"/>
                          <a:cs typeface="Times New Roman"/>
                        </a:rPr>
                        <a:t>З.Космодемьянской</a:t>
                      </a:r>
                      <a:r>
                        <a:rPr lang="ru-RU" sz="900" dirty="0">
                          <a:effectLst/>
                          <a:latin typeface="Times New Roman"/>
                          <a:ea typeface="Times New Roman"/>
                          <a:cs typeface="Times New Roman"/>
                        </a:rPr>
                        <a:t> (2 - 18А), Ломоносова, Некрасова (20, 21), </a:t>
                      </a:r>
                      <a:r>
                        <a:rPr lang="ru-RU" sz="900" dirty="0" err="1">
                          <a:effectLst/>
                          <a:latin typeface="Times New Roman"/>
                          <a:ea typeface="Times New Roman"/>
                          <a:cs typeface="Times New Roman"/>
                        </a:rPr>
                        <a:t>Орский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Тумакский</a:t>
                      </a:r>
                      <a:r>
                        <a:rPr lang="ru-RU" sz="900" dirty="0">
                          <a:effectLst/>
                          <a:latin typeface="Times New Roman"/>
                          <a:ea typeface="Times New Roman"/>
                          <a:cs typeface="Times New Roman"/>
                        </a:rPr>
                        <a:t>, Фадеева.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Бубнова</a:t>
                      </a:r>
                      <a:r>
                        <a:rPr lang="ru-RU" sz="900" dirty="0">
                          <a:effectLst/>
                          <a:latin typeface="Times New Roman"/>
                          <a:ea typeface="Times New Roman"/>
                          <a:cs typeface="Times New Roman"/>
                        </a:rPr>
                        <a:t> (1 - 23/113, 2 - 34), </a:t>
                      </a:r>
                      <a:r>
                        <a:rPr lang="ru-RU" sz="900" dirty="0" err="1">
                          <a:effectLst/>
                          <a:latin typeface="Times New Roman"/>
                          <a:ea typeface="Times New Roman"/>
                          <a:cs typeface="Times New Roman"/>
                        </a:rPr>
                        <a:t>Бляхина</a:t>
                      </a:r>
                      <a:r>
                        <a:rPr lang="ru-RU" sz="900" dirty="0">
                          <a:effectLst/>
                          <a:latin typeface="Times New Roman"/>
                          <a:ea typeface="Times New Roman"/>
                          <a:cs typeface="Times New Roman"/>
                        </a:rPr>
                        <a:t>, Гаванская (1 - 43/82), Гагарина (52 - 108, 51 - 103А/108А), </a:t>
                      </a:r>
                      <a:r>
                        <a:rPr lang="ru-RU" sz="900" dirty="0" err="1">
                          <a:effectLst/>
                          <a:latin typeface="Times New Roman"/>
                          <a:ea typeface="Times New Roman"/>
                          <a:cs typeface="Times New Roman"/>
                        </a:rPr>
                        <a:t>Горшунова</a:t>
                      </a:r>
                      <a:r>
                        <a:rPr lang="ru-RU" sz="900" dirty="0">
                          <a:effectLst/>
                          <a:latin typeface="Times New Roman"/>
                          <a:ea typeface="Times New Roman"/>
                          <a:cs typeface="Times New Roman"/>
                        </a:rPr>
                        <a:t>, Кржижановского (33 - 91, 34 - 104), Львовская, </a:t>
                      </a:r>
                      <a:r>
                        <a:rPr lang="ru-RU" sz="900" dirty="0" err="1">
                          <a:effectLst/>
                          <a:latin typeface="Times New Roman"/>
                          <a:ea typeface="Times New Roman"/>
                          <a:cs typeface="Times New Roman"/>
                        </a:rPr>
                        <a:t>Мелькумова</a:t>
                      </a:r>
                      <a:r>
                        <a:rPr lang="ru-RU" sz="900" dirty="0">
                          <a:effectLst/>
                          <a:latin typeface="Times New Roman"/>
                          <a:ea typeface="Times New Roman"/>
                          <a:cs typeface="Times New Roman"/>
                        </a:rPr>
                        <a:t>, Новосибирская, Приволжская, Придорожная, Тольятти (37 - 91</a:t>
                      </a:r>
                      <a:r>
                        <a:rPr lang="ru-RU" sz="900" dirty="0" smtClean="0">
                          <a:effectLst/>
                          <a:latin typeface="Times New Roman"/>
                          <a:ea typeface="Times New Roman"/>
                          <a:cs typeface="Times New Roman"/>
                        </a:rPr>
                        <a:t>, 48 </a:t>
                      </a:r>
                      <a:r>
                        <a:rPr lang="ru-RU" sz="900" dirty="0">
                          <a:effectLst/>
                          <a:latin typeface="Times New Roman"/>
                          <a:ea typeface="Times New Roman"/>
                          <a:cs typeface="Times New Roman"/>
                        </a:rPr>
                        <a:t>- 116), Тухачевского (58 - 178, 23 - 45/17, 153, 254), Тянь-Шаньская (59 - 93, 74 - 112), Яна Райниса (45 - 125/5, 50 - 124/3).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З. Космодемьянской (1 - 19), Львовский, Мостовой, Почтовый, Прямой, </a:t>
                      </a:r>
                      <a:r>
                        <a:rPr lang="ru-RU" sz="900" dirty="0" err="1">
                          <a:effectLst/>
                          <a:latin typeface="Times New Roman"/>
                          <a:ea typeface="Times New Roman"/>
                          <a:cs typeface="Times New Roman"/>
                        </a:rPr>
                        <a:t>Садгородский</a:t>
                      </a:r>
                      <a:r>
                        <a:rPr lang="ru-RU" sz="900" dirty="0">
                          <a:effectLst/>
                          <a:latin typeface="Times New Roman"/>
                          <a:ea typeface="Times New Roman"/>
                          <a:cs typeface="Times New Roman"/>
                        </a:rPr>
                        <a:t>, Тбилисский, Чапаева, Щербакова.</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163</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35, ул. Химиков, 5</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Магистральная (30, 30 к. 1, 30 к. 2, 32, 34, 34 к. 1, 34 к. 2, 34 к. 3, 34 к. 5, 36, 36 к. 1), Химиков (6, 7, 7 к. 1, 8).</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Багратиона, Бальзака, Блохина, Грейдерная, Д. Давыдова, Дивная, Димитрова, Дружбы народов, Западная, </a:t>
                      </a:r>
                      <a:r>
                        <a:rPr lang="ru-RU" sz="900" dirty="0" err="1">
                          <a:effectLst/>
                          <a:latin typeface="Times New Roman"/>
                          <a:ea typeface="Times New Roman"/>
                          <a:cs typeface="Times New Roman"/>
                        </a:rPr>
                        <a:t>Ильменная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Канская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Озерская</a:t>
                      </a:r>
                      <a:r>
                        <a:rPr lang="ru-RU" sz="900" dirty="0">
                          <a:effectLst/>
                          <a:latin typeface="Times New Roman"/>
                          <a:ea typeface="Times New Roman"/>
                          <a:cs typeface="Times New Roman"/>
                        </a:rPr>
                        <a:t>, Пограничная, Усадебная, Химиков (1 к. 1, 2, 3), Химиков-Димитрова (1 к. 1), 1-я </a:t>
                      </a:r>
                      <a:r>
                        <a:rPr lang="ru-RU" sz="900" dirty="0" err="1">
                          <a:effectLst/>
                          <a:latin typeface="Times New Roman"/>
                          <a:ea typeface="Times New Roman"/>
                          <a:cs typeface="Times New Roman"/>
                        </a:rPr>
                        <a:t>Ильменная</a:t>
                      </a:r>
                      <a:r>
                        <a:rPr lang="ru-RU" sz="900" dirty="0">
                          <a:effectLst/>
                          <a:latin typeface="Times New Roman"/>
                          <a:ea typeface="Times New Roman"/>
                          <a:cs typeface="Times New Roman"/>
                        </a:rPr>
                        <a:t>, 3-я </a:t>
                      </a:r>
                      <a:r>
                        <a:rPr lang="ru-RU" sz="900" dirty="0" err="1">
                          <a:effectLst/>
                          <a:latin typeface="Times New Roman"/>
                          <a:ea typeface="Times New Roman"/>
                          <a:cs typeface="Times New Roman"/>
                        </a:rPr>
                        <a:t>Ильменная</a:t>
                      </a:r>
                      <a:r>
                        <a:rPr lang="ru-RU" sz="900" dirty="0">
                          <a:effectLst/>
                          <a:latin typeface="Times New Roman"/>
                          <a:ea typeface="Times New Roman"/>
                          <a:cs typeface="Times New Roman"/>
                        </a:rPr>
                        <a:t>, 1-я Садовая, 2-я Садовая, 3-я Садовая, 4-я Садовая.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"Керамик".</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В. Мейера (4, 5, 6, 8, 9, </a:t>
                      </a:r>
                      <a:r>
                        <a:rPr lang="ru-RU" sz="900" dirty="0" smtClean="0">
                          <a:effectLst/>
                          <a:latin typeface="Times New Roman"/>
                          <a:ea typeface="Times New Roman"/>
                          <a:cs typeface="Times New Roman"/>
                        </a:rPr>
                        <a:t>11), </a:t>
                      </a:r>
                      <a:r>
                        <a:rPr lang="ru-RU" sz="900" dirty="0">
                          <a:effectLst/>
                          <a:latin typeface="Times New Roman"/>
                          <a:ea typeface="Times New Roman"/>
                          <a:cs typeface="Times New Roman"/>
                        </a:rPr>
                        <a:t>Мосина (23), </a:t>
                      </a:r>
                      <a:r>
                        <a:rPr lang="ru-RU" sz="900" dirty="0" err="1">
                          <a:effectLst/>
                          <a:latin typeface="Times New Roman"/>
                          <a:ea typeface="Times New Roman"/>
                          <a:cs typeface="Times New Roman"/>
                        </a:rPr>
                        <a:t>Тренева</a:t>
                      </a:r>
                      <a:r>
                        <a:rPr lang="ru-RU" sz="900" dirty="0">
                          <a:effectLst/>
                          <a:latin typeface="Times New Roman"/>
                          <a:ea typeface="Times New Roman"/>
                          <a:cs typeface="Times New Roman"/>
                        </a:rPr>
                        <a:t> (3, ЗА, 5, 7, 8, 8А, 9, 9Б).</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Проспекты: Бумажников (6, 7, 8А).</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221476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757725610"/>
              </p:ext>
            </p:extLst>
          </p:nvPr>
        </p:nvGraphicFramePr>
        <p:xfrm>
          <a:off x="179511" y="830540"/>
          <a:ext cx="8784977" cy="5291139"/>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err="1" smtClean="0">
                          <a:solidFill>
                            <a:srgbClr val="7030A0"/>
                          </a:solidFill>
                          <a:effectLst/>
                          <a:latin typeface="Arial Black" pitchFamily="34" charset="0"/>
                          <a:ea typeface="Times New Roman"/>
                        </a:rPr>
                        <a:t>Трусовский</a:t>
                      </a:r>
                      <a:r>
                        <a:rPr lang="ru-RU" sz="1000" b="1" dirty="0" smtClean="0">
                          <a:solidFill>
                            <a:srgbClr val="7030A0"/>
                          </a:solidFill>
                          <a:effectLst/>
                          <a:latin typeface="Arial Black" pitchFamily="34" charset="0"/>
                          <a:ea typeface="Times New Roman"/>
                        </a:rPr>
                        <a:t>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№164</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22, ул. Бумажников, 9А</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Багрицкого, Блюхера, В. Иванова (1 - 19</a:t>
                      </a:r>
                      <a:r>
                        <a:rPr lang="ru-RU" sz="900" dirty="0" smtClean="0">
                          <a:effectLst/>
                          <a:latin typeface="Times New Roman"/>
                          <a:ea typeface="Times New Roman"/>
                          <a:cs typeface="Times New Roman"/>
                        </a:rPr>
                        <a:t>, 2 </a:t>
                      </a:r>
                      <a:r>
                        <a:rPr lang="ru-RU" sz="900" dirty="0">
                          <a:effectLst/>
                          <a:latin typeface="Times New Roman"/>
                          <a:ea typeface="Times New Roman"/>
                          <a:cs typeface="Times New Roman"/>
                        </a:rPr>
                        <a:t>- 30), В. Мейера (16, 17, 17А), Гамарника, Дж. Верди (1 - 19, 2 - 20), Раевского (1 - 14), </a:t>
                      </a:r>
                      <a:r>
                        <a:rPr lang="ru-RU" sz="900" dirty="0" err="1">
                          <a:effectLst/>
                          <a:latin typeface="Times New Roman"/>
                          <a:ea typeface="Times New Roman"/>
                          <a:cs typeface="Times New Roman"/>
                        </a:rPr>
                        <a:t>Русанова</a:t>
                      </a:r>
                      <a:r>
                        <a:rPr lang="ru-RU" sz="900" dirty="0">
                          <a:effectLst/>
                          <a:latin typeface="Times New Roman"/>
                          <a:ea typeface="Times New Roman"/>
                          <a:cs typeface="Times New Roman"/>
                        </a:rPr>
                        <a:t> (кроме домов 15, 17, 18), Семашко, </a:t>
                      </a:r>
                      <a:r>
                        <a:rPr lang="ru-RU" sz="900" dirty="0" err="1">
                          <a:effectLst/>
                          <a:latin typeface="Times New Roman"/>
                          <a:ea typeface="Times New Roman"/>
                          <a:cs typeface="Times New Roman"/>
                        </a:rPr>
                        <a:t>Тренева</a:t>
                      </a:r>
                      <a:r>
                        <a:rPr lang="ru-RU" sz="900" dirty="0">
                          <a:effectLst/>
                          <a:latin typeface="Times New Roman"/>
                          <a:ea typeface="Times New Roman"/>
                          <a:cs typeface="Times New Roman"/>
                        </a:rPr>
                        <a:t> (14,27,29), Флеминга (1 - 14/3).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Проспекты: Бумажников (15</a:t>
                      </a:r>
                      <a:r>
                        <a:rPr lang="ru-RU" sz="900" dirty="0" smtClean="0">
                          <a:effectLst/>
                          <a:latin typeface="Times New Roman"/>
                          <a:ea typeface="Times New Roman"/>
                          <a:cs typeface="Times New Roman"/>
                        </a:rPr>
                        <a:t>, 15 </a:t>
                      </a:r>
                      <a:r>
                        <a:rPr lang="ru-RU" sz="900" dirty="0">
                          <a:effectLst/>
                          <a:latin typeface="Times New Roman"/>
                          <a:ea typeface="Times New Roman"/>
                          <a:cs typeface="Times New Roman"/>
                        </a:rPr>
                        <a:t>к. 1, 17, 17 к. 1, 19, 20, 20А, 20Б). Переулки: Красногвардейский, Лабораторный.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В. Иванова (21 - 35, 32 - 36/6), В. Мейера (7), Дж. Верди (20А - 22, 21 - 25), </a:t>
                      </a:r>
                      <a:r>
                        <a:rPr lang="ru-RU" sz="900" dirty="0" err="1">
                          <a:effectLst/>
                          <a:latin typeface="Times New Roman"/>
                          <a:ea typeface="Times New Roman"/>
                          <a:cs typeface="Times New Roman"/>
                        </a:rPr>
                        <a:t>Красногорская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Мехоношина</a:t>
                      </a:r>
                      <a:r>
                        <a:rPr lang="ru-RU" sz="900" dirty="0">
                          <a:effectLst/>
                          <a:latin typeface="Times New Roman"/>
                          <a:ea typeface="Times New Roman"/>
                          <a:cs typeface="Times New Roman"/>
                        </a:rPr>
                        <a:t>, Мосина (1</a:t>
                      </a:r>
                      <a:r>
                        <a:rPr lang="ru-RU" sz="900" dirty="0" smtClean="0">
                          <a:effectLst/>
                          <a:latin typeface="Times New Roman"/>
                          <a:ea typeface="Times New Roman"/>
                          <a:cs typeface="Times New Roman"/>
                        </a:rPr>
                        <a:t>, 1/4</a:t>
                      </a:r>
                      <a:r>
                        <a:rPr lang="ru-RU" sz="900" dirty="0">
                          <a:effectLst/>
                          <a:latin typeface="Times New Roman"/>
                          <a:ea typeface="Times New Roman"/>
                          <a:cs typeface="Times New Roman"/>
                        </a:rPr>
                        <a:t>, 1Б, 3, ЗА, 5, 7), </a:t>
                      </a:r>
                      <a:r>
                        <a:rPr lang="ru-RU" sz="900" dirty="0" err="1">
                          <a:effectLst/>
                          <a:latin typeface="Times New Roman"/>
                          <a:ea typeface="Times New Roman"/>
                          <a:cs typeface="Times New Roman"/>
                        </a:rPr>
                        <a:t>Русанова</a:t>
                      </a:r>
                      <a:r>
                        <a:rPr lang="ru-RU" sz="900" dirty="0">
                          <a:effectLst/>
                          <a:latin typeface="Times New Roman"/>
                          <a:ea typeface="Times New Roman"/>
                          <a:cs typeface="Times New Roman"/>
                        </a:rPr>
                        <a:t> (15</a:t>
                      </a:r>
                      <a:r>
                        <a:rPr lang="ru-RU" sz="900" dirty="0" smtClean="0">
                          <a:effectLst/>
                          <a:latin typeface="Times New Roman"/>
                          <a:ea typeface="Times New Roman"/>
                          <a:cs typeface="Times New Roman"/>
                        </a:rPr>
                        <a:t>, 17, 18</a:t>
                      </a:r>
                      <a:r>
                        <a:rPr lang="ru-RU" sz="900" dirty="0">
                          <a:effectLst/>
                          <a:latin typeface="Times New Roman"/>
                          <a:ea typeface="Times New Roman"/>
                          <a:cs typeface="Times New Roman"/>
                        </a:rPr>
                        <a:t>), Удмуртская, Хосе </a:t>
                      </a:r>
                      <a:r>
                        <a:rPr lang="ru-RU" sz="900" dirty="0" err="1">
                          <a:effectLst/>
                          <a:latin typeface="Times New Roman"/>
                          <a:ea typeface="Times New Roman"/>
                          <a:cs typeface="Times New Roman"/>
                        </a:rPr>
                        <a:t>Диаса</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Проспекты: Бумажников (1, 1/9, 2, 3, 4, 5, 8, 9, 9 к. 1, 10, 11, 12,1 2А, 13</a:t>
                      </a:r>
                      <a:r>
                        <a:rPr lang="ru-RU" sz="900" dirty="0" smtClean="0">
                          <a:effectLst/>
                          <a:latin typeface="Times New Roman"/>
                          <a:ea typeface="Times New Roman"/>
                          <a:cs typeface="Times New Roman"/>
                        </a:rPr>
                        <a:t>, 13Б</a:t>
                      </a:r>
                      <a:r>
                        <a:rPr lang="ru-RU" sz="900" dirty="0">
                          <a:effectLst/>
                          <a:latin typeface="Times New Roman"/>
                          <a:ea typeface="Times New Roman"/>
                          <a:cs typeface="Times New Roman"/>
                        </a:rPr>
                        <a:t>, 14, 16</a:t>
                      </a:r>
                      <a:r>
                        <a:rPr lang="ru-RU" sz="900" dirty="0" smtClean="0">
                          <a:effectLst/>
                          <a:latin typeface="Times New Roman"/>
                          <a:ea typeface="Times New Roman"/>
                          <a:cs typeface="Times New Roman"/>
                        </a:rPr>
                        <a:t>, 18</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Чкалова.</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165</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29, ул. Тренёва, 11</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В. Мейера (12</a:t>
                      </a:r>
                      <a:r>
                        <a:rPr lang="ru-RU" sz="900" dirty="0" smtClean="0">
                          <a:effectLst/>
                          <a:latin typeface="Times New Roman"/>
                          <a:ea typeface="Times New Roman"/>
                          <a:cs typeface="Times New Roman"/>
                        </a:rPr>
                        <a:t>, 13, 15</a:t>
                      </a:r>
                      <a:r>
                        <a:rPr lang="ru-RU" sz="900" dirty="0">
                          <a:effectLst/>
                          <a:latin typeface="Times New Roman"/>
                          <a:ea typeface="Times New Roman"/>
                          <a:cs typeface="Times New Roman"/>
                        </a:rPr>
                        <a:t>), Варшавская (79 - 94/4), </a:t>
                      </a:r>
                      <a:r>
                        <a:rPr lang="ru-RU" sz="900" dirty="0" err="1">
                          <a:effectLst/>
                          <a:latin typeface="Times New Roman"/>
                          <a:ea typeface="Times New Roman"/>
                          <a:cs typeface="Times New Roman"/>
                        </a:rPr>
                        <a:t>Железнякова</a:t>
                      </a:r>
                      <a:r>
                        <a:rPr lang="ru-RU" sz="900" dirty="0">
                          <a:effectLst/>
                          <a:latin typeface="Times New Roman"/>
                          <a:ea typeface="Times New Roman"/>
                          <a:cs typeface="Times New Roman"/>
                        </a:rPr>
                        <a:t>, Куусинена (1-14), Монтажников, Прибрежная (53А), Раевского (46-57), </a:t>
                      </a:r>
                      <a:r>
                        <a:rPr lang="ru-RU" sz="900" dirty="0" err="1">
                          <a:effectLst/>
                          <a:latin typeface="Times New Roman"/>
                          <a:ea typeface="Times New Roman"/>
                          <a:cs typeface="Times New Roman"/>
                        </a:rPr>
                        <a:t>Тренева</a:t>
                      </a:r>
                      <a:r>
                        <a:rPr lang="ru-RU" sz="900" dirty="0">
                          <a:effectLst/>
                          <a:latin typeface="Times New Roman"/>
                          <a:ea typeface="Times New Roman"/>
                          <a:cs typeface="Times New Roman"/>
                        </a:rPr>
                        <a:t> (11 к. 1, 11 к. 2, 13, 15, 15А, 19, 21, 23, 23А, 25, 25А), Флеминга (37-59/49), </a:t>
                      </a:r>
                      <a:r>
                        <a:rPr lang="ru-RU" sz="900" dirty="0" err="1">
                          <a:effectLst/>
                          <a:latin typeface="Times New Roman"/>
                          <a:ea typeface="Times New Roman"/>
                          <a:cs typeface="Times New Roman"/>
                        </a:rPr>
                        <a:t>Шахтинская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Универсальный.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Азина, Атлантическая, Баренцева, Варшавская (1 - 50, 6 к. 2), </a:t>
                      </a:r>
                      <a:r>
                        <a:rPr lang="ru-RU" sz="900" dirty="0" err="1">
                          <a:effectLst/>
                          <a:latin typeface="Times New Roman"/>
                          <a:ea typeface="Times New Roman"/>
                          <a:cs typeface="Times New Roman"/>
                        </a:rPr>
                        <a:t>Карбышева</a:t>
                      </a:r>
                      <a:r>
                        <a:rPr lang="ru-RU" sz="900" dirty="0">
                          <a:effectLst/>
                          <a:latin typeface="Times New Roman"/>
                          <a:ea typeface="Times New Roman"/>
                          <a:cs typeface="Times New Roman"/>
                        </a:rPr>
                        <a:t>, Кисловодская, </a:t>
                      </a:r>
                      <a:r>
                        <a:rPr lang="ru-RU" sz="900" dirty="0" err="1">
                          <a:effectLst/>
                          <a:latin typeface="Times New Roman"/>
                          <a:ea typeface="Times New Roman"/>
                          <a:cs typeface="Times New Roman"/>
                        </a:rPr>
                        <a:t>Косиора</a:t>
                      </a:r>
                      <a:r>
                        <a:rPr lang="ru-RU" sz="900" dirty="0">
                          <a:effectLst/>
                          <a:latin typeface="Times New Roman"/>
                          <a:ea typeface="Times New Roman"/>
                          <a:cs typeface="Times New Roman"/>
                        </a:rPr>
                        <a:t>, Куусинена (16/30 - 41), Л. </a:t>
                      </a:r>
                      <a:r>
                        <a:rPr lang="ru-RU" sz="900" dirty="0" err="1">
                          <a:effectLst/>
                          <a:latin typeface="Times New Roman"/>
                          <a:ea typeface="Times New Roman"/>
                          <a:cs typeface="Times New Roman"/>
                        </a:rPr>
                        <a:t>Рейснер</a:t>
                      </a:r>
                      <a:r>
                        <a:rPr lang="ru-RU" sz="900" dirty="0">
                          <a:effectLst/>
                          <a:latin typeface="Times New Roman"/>
                          <a:ea typeface="Times New Roman"/>
                          <a:cs typeface="Times New Roman"/>
                        </a:rPr>
                        <a:t>, Лазурная, Правобережная, Прибрежная (частный сектор), Серова, </a:t>
                      </a:r>
                      <a:r>
                        <a:rPr lang="ru-RU" sz="900" dirty="0" err="1">
                          <a:effectLst/>
                          <a:latin typeface="Times New Roman"/>
                          <a:ea typeface="Times New Roman"/>
                          <a:cs typeface="Times New Roman"/>
                        </a:rPr>
                        <a:t>Тренева</a:t>
                      </a:r>
                      <a:r>
                        <a:rPr lang="ru-RU" sz="900" dirty="0">
                          <a:effectLst/>
                          <a:latin typeface="Times New Roman"/>
                          <a:ea typeface="Times New Roman"/>
                          <a:cs typeface="Times New Roman"/>
                        </a:rPr>
                        <a:t> (29А, 29Б, 31, 33).</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Кисловодский, Лазурный.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166</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"Основная общеобразовательная школа №21",  ул. Промышленная, 2</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В. Мейера (1, 2), Владивостокская, Воркутинская, г. Николаевой, </a:t>
                      </a:r>
                      <a:r>
                        <a:rPr lang="ru-RU" sz="900" dirty="0" err="1">
                          <a:effectLst/>
                          <a:latin typeface="Times New Roman"/>
                          <a:ea typeface="Times New Roman"/>
                          <a:cs typeface="Times New Roman"/>
                        </a:rPr>
                        <a:t>Джермукская</a:t>
                      </a:r>
                      <a:r>
                        <a:rPr lang="ru-RU" sz="900" dirty="0">
                          <a:effectLst/>
                          <a:latin typeface="Times New Roman"/>
                          <a:ea typeface="Times New Roman"/>
                          <a:cs typeface="Times New Roman"/>
                        </a:rPr>
                        <a:t>, Коновалова, Краснопресненская, Магистральная (1 - 22), Молодогвардейская, Мосина (13, 13Г, 15), Орлова, Перестроечная, </a:t>
                      </a:r>
                      <a:r>
                        <a:rPr lang="ru-RU" sz="900" dirty="0" err="1">
                          <a:effectLst/>
                          <a:latin typeface="Times New Roman"/>
                          <a:ea typeface="Times New Roman"/>
                          <a:cs typeface="Times New Roman"/>
                        </a:rPr>
                        <a:t>Сальская</a:t>
                      </a:r>
                      <a:r>
                        <a:rPr lang="ru-RU" sz="900" dirty="0">
                          <a:effectLst/>
                          <a:latin typeface="Times New Roman"/>
                          <a:ea typeface="Times New Roman"/>
                          <a:cs typeface="Times New Roman"/>
                        </a:rPr>
                        <a:t>, Славы, Стрелецкая, </a:t>
                      </a:r>
                      <a:r>
                        <a:rPr lang="ru-RU" sz="900" dirty="0" err="1">
                          <a:effectLst/>
                          <a:latin typeface="Times New Roman"/>
                          <a:ea typeface="Times New Roman"/>
                          <a:cs typeface="Times New Roman"/>
                        </a:rPr>
                        <a:t>Тренева</a:t>
                      </a:r>
                      <a:r>
                        <a:rPr lang="ru-RU" sz="900" dirty="0">
                          <a:effectLst/>
                          <a:latin typeface="Times New Roman"/>
                          <a:ea typeface="Times New Roman"/>
                          <a:cs typeface="Times New Roman"/>
                        </a:rPr>
                        <a:t> (1), </a:t>
                      </a:r>
                      <a:r>
                        <a:rPr lang="ru-RU" sz="900" dirty="0" err="1">
                          <a:effectLst/>
                          <a:latin typeface="Times New Roman"/>
                          <a:ea typeface="Times New Roman"/>
                          <a:cs typeface="Times New Roman"/>
                        </a:rPr>
                        <a:t>Трилиссера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Тузуклейская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Элистинская</a:t>
                      </a:r>
                      <a:r>
                        <a:rPr lang="ru-RU" sz="900" dirty="0">
                          <a:effectLst/>
                          <a:latin typeface="Times New Roman"/>
                          <a:ea typeface="Times New Roman"/>
                          <a:cs typeface="Times New Roman"/>
                        </a:rPr>
                        <a:t>, 1-й проезд </a:t>
                      </a:r>
                      <a:r>
                        <a:rPr lang="ru-RU" sz="900" dirty="0" err="1">
                          <a:effectLst/>
                          <a:latin typeface="Times New Roman"/>
                          <a:ea typeface="Times New Roman"/>
                          <a:cs typeface="Times New Roman"/>
                        </a:rPr>
                        <a:t>Маршанский</a:t>
                      </a:r>
                      <a:r>
                        <a:rPr lang="ru-RU" sz="900" dirty="0">
                          <a:effectLst/>
                          <a:latin typeface="Times New Roman"/>
                          <a:ea typeface="Times New Roman"/>
                          <a:cs typeface="Times New Roman"/>
                        </a:rPr>
                        <a:t>, 2-й проезд </a:t>
                      </a:r>
                      <a:r>
                        <a:rPr lang="ru-RU" sz="900" dirty="0" err="1">
                          <a:effectLst/>
                          <a:latin typeface="Times New Roman"/>
                          <a:ea typeface="Times New Roman"/>
                          <a:cs typeface="Times New Roman"/>
                        </a:rPr>
                        <a:t>Маршанский</a:t>
                      </a:r>
                      <a:r>
                        <a:rPr lang="ru-RU" sz="900" dirty="0">
                          <a:effectLst/>
                          <a:latin typeface="Times New Roman"/>
                          <a:ea typeface="Times New Roman"/>
                          <a:cs typeface="Times New Roman"/>
                        </a:rPr>
                        <a:t>, 3-й проезд </a:t>
                      </a:r>
                      <a:r>
                        <a:rPr lang="ru-RU" sz="900" dirty="0" err="1">
                          <a:effectLst/>
                          <a:latin typeface="Times New Roman"/>
                          <a:ea typeface="Times New Roman"/>
                          <a:cs typeface="Times New Roman"/>
                        </a:rPr>
                        <a:t>Маршанский</a:t>
                      </a:r>
                      <a:r>
                        <a:rPr lang="ru-RU" sz="900" dirty="0">
                          <a:effectLst/>
                          <a:latin typeface="Times New Roman"/>
                          <a:ea typeface="Times New Roman"/>
                          <a:cs typeface="Times New Roman"/>
                        </a:rPr>
                        <a:t>, 4-й проезд </a:t>
                      </a:r>
                      <a:r>
                        <a:rPr lang="ru-RU" sz="900" dirty="0" err="1">
                          <a:effectLst/>
                          <a:latin typeface="Times New Roman"/>
                          <a:ea typeface="Times New Roman"/>
                          <a:cs typeface="Times New Roman"/>
                        </a:rPr>
                        <a:t>Маршанский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Карельский, Магистральный, </a:t>
                      </a:r>
                      <a:r>
                        <a:rPr lang="ru-RU" sz="900" dirty="0" err="1">
                          <a:effectLst/>
                          <a:latin typeface="Times New Roman"/>
                          <a:ea typeface="Times New Roman"/>
                          <a:cs typeface="Times New Roman"/>
                        </a:rPr>
                        <a:t>Началовский</a:t>
                      </a:r>
                      <a:r>
                        <a:rPr lang="ru-RU" sz="900" dirty="0">
                          <a:effectLst/>
                          <a:latin typeface="Times New Roman"/>
                          <a:ea typeface="Times New Roman"/>
                          <a:cs typeface="Times New Roman"/>
                        </a:rPr>
                        <a:t>, Стрелецкий, </a:t>
                      </a:r>
                      <a:r>
                        <a:rPr lang="ru-RU" sz="900" dirty="0" err="1">
                          <a:effectLst/>
                          <a:latin typeface="Times New Roman"/>
                          <a:ea typeface="Times New Roman"/>
                          <a:cs typeface="Times New Roman"/>
                        </a:rPr>
                        <a:t>Сургутский</a:t>
                      </a:r>
                      <a:r>
                        <a:rPr lang="ru-RU" sz="900" dirty="0">
                          <a:effectLst/>
                          <a:latin typeface="Times New Roman"/>
                          <a:ea typeface="Times New Roman"/>
                          <a:cs typeface="Times New Roman"/>
                        </a:rPr>
                        <a:t>, 1-й Поволжский.</a:t>
                      </a:r>
                      <a:br>
                        <a:rPr lang="ru-RU" sz="900" dirty="0">
                          <a:effectLst/>
                          <a:latin typeface="Times New Roman"/>
                          <a:ea typeface="Times New Roman"/>
                          <a:cs typeface="Times New Roman"/>
                        </a:rPr>
                      </a:br>
                      <a:r>
                        <a:rPr lang="ru-RU" sz="900" dirty="0" smtClean="0">
                          <a:effectLst/>
                          <a:latin typeface="Times New Roman"/>
                          <a:ea typeface="Times New Roman"/>
                          <a:cs typeface="Times New Roman"/>
                        </a:rPr>
                        <a:t>Проезды: Белый</a:t>
                      </a:r>
                    </a:p>
                    <a:p>
                      <a:pPr>
                        <a:lnSpc>
                          <a:spcPct val="115000"/>
                        </a:lnSpc>
                        <a:spcAft>
                          <a:spcPts val="0"/>
                        </a:spcAft>
                      </a:pPr>
                      <a:r>
                        <a:rPr lang="ru-RU" sz="900" dirty="0" smtClean="0">
                          <a:effectLst/>
                          <a:latin typeface="Times New Roman"/>
                          <a:ea typeface="Times New Roman"/>
                          <a:cs typeface="Times New Roman"/>
                        </a:rPr>
                        <a:t>Садоводческие </a:t>
                      </a:r>
                      <a:r>
                        <a:rPr lang="ru-RU" sz="900" dirty="0">
                          <a:effectLst/>
                          <a:latin typeface="Times New Roman"/>
                          <a:ea typeface="Times New Roman"/>
                          <a:cs typeface="Times New Roman"/>
                        </a:rPr>
                        <a:t>товарищества: "Бумажник</a:t>
                      </a:r>
                      <a:r>
                        <a:rPr lang="ru-RU" sz="900" dirty="0" smtClean="0">
                          <a:effectLst/>
                          <a:latin typeface="Times New Roman"/>
                          <a:ea typeface="Times New Roman"/>
                          <a:cs typeface="Times New Roman"/>
                        </a:rPr>
                        <a:t>".</a:t>
                      </a:r>
                    </a:p>
                    <a:p>
                      <a:pPr>
                        <a:lnSpc>
                          <a:spcPct val="115000"/>
                        </a:lnSpc>
                        <a:spcAft>
                          <a:spcPts val="0"/>
                        </a:spcAft>
                      </a:pPr>
                      <a:r>
                        <a:rPr lang="ru-RU" sz="900" dirty="0" smtClean="0">
                          <a:effectLst/>
                          <a:latin typeface="Times New Roman"/>
                          <a:ea typeface="Times New Roman"/>
                          <a:cs typeface="Times New Roman"/>
                        </a:rPr>
                        <a:t>Войсковые части: 03007 </a:t>
                      </a:r>
                      <a:r>
                        <a:rPr lang="ru-RU" sz="900" dirty="0">
                          <a:effectLst/>
                          <a:latin typeface="Times New Roman"/>
                          <a:ea typeface="Times New Roman"/>
                          <a:cs typeface="Times New Roman"/>
                        </a:rPr>
                        <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Алексеева, Азизбекова, Балканская, Барханная, Будапештская, Бурденко, Бухарестская, В. </a:t>
                      </a:r>
                      <a:r>
                        <a:rPr lang="ru-RU" sz="900" dirty="0" err="1">
                          <a:effectLst/>
                          <a:latin typeface="Times New Roman"/>
                          <a:ea typeface="Times New Roman"/>
                          <a:cs typeface="Times New Roman"/>
                        </a:rPr>
                        <a:t>Клочкова</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Волгореченская</a:t>
                      </a:r>
                      <a:r>
                        <a:rPr lang="ru-RU" sz="900" dirty="0">
                          <a:effectLst/>
                          <a:latin typeface="Times New Roman"/>
                          <a:ea typeface="Times New Roman"/>
                          <a:cs typeface="Times New Roman"/>
                        </a:rPr>
                        <a:t>, Дворжака, </a:t>
                      </a:r>
                      <a:r>
                        <a:rPr lang="ru-RU" sz="900" dirty="0" err="1">
                          <a:effectLst/>
                          <a:latin typeface="Times New Roman"/>
                          <a:ea typeface="Times New Roman"/>
                          <a:cs typeface="Times New Roman"/>
                        </a:rPr>
                        <a:t>Железноводская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Кецховели</a:t>
                      </a:r>
                      <a:r>
                        <a:rPr lang="ru-RU" sz="900" dirty="0">
                          <a:effectLst/>
                          <a:latin typeface="Times New Roman"/>
                          <a:ea typeface="Times New Roman"/>
                          <a:cs typeface="Times New Roman"/>
                        </a:rPr>
                        <a:t>, Лескова, Мостовая,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Памирская</a:t>
                      </a:r>
                      <a:r>
                        <a:rPr lang="ru-RU" sz="900" dirty="0">
                          <a:effectLst/>
                          <a:latin typeface="Times New Roman"/>
                          <a:ea typeface="Times New Roman"/>
                          <a:cs typeface="Times New Roman"/>
                        </a:rPr>
                        <a:t>, Панферова, Промышленная, Стадионная, Станция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 Сов. Гвардии, </a:t>
                      </a:r>
                      <a:r>
                        <a:rPr lang="ru-RU" sz="900" dirty="0" err="1">
                          <a:effectLst/>
                          <a:latin typeface="Times New Roman"/>
                          <a:ea typeface="Times New Roman"/>
                          <a:cs typeface="Times New Roman"/>
                        </a:rPr>
                        <a:t>Тамариксовая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Ф.Вельяминова</a:t>
                      </a:r>
                      <a:r>
                        <a:rPr lang="ru-RU" sz="900" dirty="0">
                          <a:effectLst/>
                          <a:latin typeface="Times New Roman"/>
                          <a:ea typeface="Times New Roman"/>
                          <a:cs typeface="Times New Roman"/>
                        </a:rPr>
                        <a:t>, Фаворского, Чекалина, </a:t>
                      </a:r>
                      <a:r>
                        <a:rPr lang="ru-RU" sz="900" dirty="0" err="1">
                          <a:effectLst/>
                          <a:latin typeface="Times New Roman"/>
                          <a:ea typeface="Times New Roman"/>
                          <a:cs typeface="Times New Roman"/>
                        </a:rPr>
                        <a:t>Шушенская</a:t>
                      </a:r>
                      <a:r>
                        <a:rPr lang="ru-RU" sz="900" dirty="0">
                          <a:effectLst/>
                          <a:latin typeface="Times New Roman"/>
                          <a:ea typeface="Times New Roman"/>
                          <a:cs typeface="Times New Roman"/>
                        </a:rPr>
                        <a:t>, 1-я Астраханская, 1-я </a:t>
                      </a:r>
                      <a:r>
                        <a:rPr lang="ru-RU" sz="900" dirty="0" err="1">
                          <a:effectLst/>
                          <a:latin typeface="Times New Roman"/>
                          <a:ea typeface="Times New Roman"/>
                          <a:cs typeface="Times New Roman"/>
                        </a:rPr>
                        <a:t>Волгореченская</a:t>
                      </a:r>
                      <a:r>
                        <a:rPr lang="ru-RU" sz="900" dirty="0">
                          <a:effectLst/>
                          <a:latin typeface="Times New Roman"/>
                          <a:ea typeface="Times New Roman"/>
                          <a:cs typeface="Times New Roman"/>
                        </a:rPr>
                        <a:t>, 1-я Ново лесная, 2-я Астраханская, 2-я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 3-я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 4-я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 5-я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 6-я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 7-я </a:t>
                      </a:r>
                      <a:r>
                        <a:rPr lang="ru-RU" sz="900" dirty="0" err="1">
                          <a:effectLst/>
                          <a:latin typeface="Times New Roman"/>
                          <a:ea typeface="Times New Roman"/>
                          <a:cs typeface="Times New Roman"/>
                        </a:rPr>
                        <a:t>Новолесная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Промышленный, 1-й Промышленный, 2-й </a:t>
                      </a:r>
                      <a:r>
                        <a:rPr lang="ru-RU" sz="900" dirty="0" err="1">
                          <a:effectLst/>
                          <a:latin typeface="Times New Roman"/>
                          <a:ea typeface="Times New Roman"/>
                          <a:cs typeface="Times New Roman"/>
                        </a:rPr>
                        <a:t>Промьшшенный</a:t>
                      </a:r>
                      <a:r>
                        <a:rPr lang="ru-RU" sz="900" dirty="0">
                          <a:effectLst/>
                          <a:latin typeface="Times New Roman"/>
                          <a:ea typeface="Times New Roman"/>
                          <a:cs typeface="Times New Roman"/>
                        </a:rPr>
                        <a:t>, 3-й Промышленный, 4-й Промышленный, 5-й Промышленный, Электронный.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"Ягодка".</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106662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132822997"/>
              </p:ext>
            </p:extLst>
          </p:nvPr>
        </p:nvGraphicFramePr>
        <p:xfrm>
          <a:off x="179511" y="830540"/>
          <a:ext cx="8784977" cy="4670172"/>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err="1" smtClean="0">
                          <a:solidFill>
                            <a:srgbClr val="7030A0"/>
                          </a:solidFill>
                          <a:effectLst/>
                          <a:latin typeface="Arial Black" pitchFamily="34" charset="0"/>
                          <a:ea typeface="Times New Roman"/>
                        </a:rPr>
                        <a:t>Трусовский</a:t>
                      </a:r>
                      <a:r>
                        <a:rPr lang="ru-RU" sz="1000" b="1" dirty="0" smtClean="0">
                          <a:solidFill>
                            <a:srgbClr val="7030A0"/>
                          </a:solidFill>
                          <a:effectLst/>
                          <a:latin typeface="Arial Black" pitchFamily="34" charset="0"/>
                          <a:ea typeface="Times New Roman"/>
                        </a:rPr>
                        <a:t>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a:t>
                      </a:r>
                      <a:r>
                        <a:rPr lang="ru-RU" sz="900" b="1" dirty="0" smtClean="0">
                          <a:effectLst/>
                          <a:latin typeface="Times New Roman"/>
                          <a:ea typeface="Times New Roman"/>
                          <a:cs typeface="Times New Roman"/>
                        </a:rPr>
                        <a:t>168</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57, ул. Мелиоративная, 2В</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Абая, Ак. Н. Демичева, Героев 11 Армии, Губернатора А. Волынского, Губернатора Г. Бекетова, Губернатора А. Ермолова, Губернатора И. Бирюкова, Губернатора Л. Вяземского, Кузнечная</a:t>
                      </a:r>
                      <a:r>
                        <a:rPr lang="ru-RU" sz="900" dirty="0" smtClean="0">
                          <a:effectLst/>
                          <a:latin typeface="Times New Roman"/>
                          <a:ea typeface="Times New Roman"/>
                          <a:cs typeface="Times New Roman"/>
                        </a:rPr>
                        <a:t>, Курортная</a:t>
                      </a:r>
                      <a:r>
                        <a:rPr lang="ru-RU" sz="900" dirty="0">
                          <a:effectLst/>
                          <a:latin typeface="Times New Roman"/>
                          <a:ea typeface="Times New Roman"/>
                          <a:cs typeface="Times New Roman"/>
                        </a:rPr>
                        <a:t>, Лиственная, Мелиоративная (5, 7, 7А, 8, 9, 9Б, 10, 11), М. Шолохова, Молодежная, Новаторская, </a:t>
                      </a:r>
                      <a:r>
                        <a:rPr lang="ru-RU" sz="900" dirty="0" err="1">
                          <a:effectLst/>
                          <a:latin typeface="Times New Roman"/>
                          <a:ea typeface="Times New Roman"/>
                          <a:cs typeface="Times New Roman"/>
                        </a:rPr>
                        <a:t>Первостроителей</a:t>
                      </a:r>
                      <a:r>
                        <a:rPr lang="ru-RU" sz="900" dirty="0">
                          <a:effectLst/>
                          <a:latin typeface="Times New Roman"/>
                          <a:ea typeface="Times New Roman"/>
                          <a:cs typeface="Times New Roman"/>
                        </a:rPr>
                        <a:t>, Полянская, </a:t>
                      </a:r>
                      <a:r>
                        <a:rPr lang="ru-RU" sz="900" dirty="0" err="1">
                          <a:effectLst/>
                          <a:latin typeface="Times New Roman"/>
                          <a:ea typeface="Times New Roman"/>
                          <a:cs typeface="Times New Roman"/>
                        </a:rPr>
                        <a:t>Рассветская</a:t>
                      </a:r>
                      <a:r>
                        <a:rPr lang="ru-RU" sz="900" dirty="0">
                          <a:effectLst/>
                          <a:latin typeface="Times New Roman"/>
                          <a:ea typeface="Times New Roman"/>
                          <a:cs typeface="Times New Roman"/>
                        </a:rPr>
                        <a:t>, Силикатная, Совхозная, Стахановская, Электрическая, Юных Ленинцев, 1-я Курортная, 1-я </a:t>
                      </a:r>
                      <a:r>
                        <a:rPr lang="ru-RU" sz="900" dirty="0" err="1">
                          <a:effectLst/>
                          <a:latin typeface="Times New Roman"/>
                          <a:ea typeface="Times New Roman"/>
                          <a:cs typeface="Times New Roman"/>
                        </a:rPr>
                        <a:t>Рассветская</a:t>
                      </a:r>
                      <a:r>
                        <a:rPr lang="ru-RU" sz="900" dirty="0">
                          <a:effectLst/>
                          <a:latin typeface="Times New Roman"/>
                          <a:ea typeface="Times New Roman"/>
                          <a:cs typeface="Times New Roman"/>
                        </a:rPr>
                        <a:t>, 2-я </a:t>
                      </a:r>
                      <a:r>
                        <a:rPr lang="ru-RU" sz="900" dirty="0" err="1">
                          <a:effectLst/>
                          <a:latin typeface="Times New Roman"/>
                          <a:ea typeface="Times New Roman"/>
                          <a:cs typeface="Times New Roman"/>
                        </a:rPr>
                        <a:t>Рассветская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Улицы: Автострадная, </a:t>
                      </a:r>
                      <a:r>
                        <a:rPr lang="ru-RU" sz="900" dirty="0" err="1">
                          <a:effectLst/>
                          <a:latin typeface="Times New Roman"/>
                          <a:ea typeface="Times New Roman"/>
                          <a:cs typeface="Times New Roman"/>
                        </a:rPr>
                        <a:t>В.Высоцкого</a:t>
                      </a:r>
                      <a:r>
                        <a:rPr lang="ru-RU" sz="900" dirty="0">
                          <a:effectLst/>
                          <a:latin typeface="Times New Roman"/>
                          <a:ea typeface="Times New Roman"/>
                          <a:cs typeface="Times New Roman"/>
                        </a:rPr>
                        <a:t>, Волгоградское шоссе, Волжских речников, Кленовая, Лунная, Мелиоративная (кроме домов 5, 7, 7А, 8, 9, 9Б, 10, 11), Механическая, Нижневолжская, Опытная, Ремонтная, Цветочная, Фестивальная, Экспериментальная, 1-я Кленовая, 1-я Цветочная, 2-я Цветочная.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Летний, Семейный, Скромный, Фестивальный.</a:t>
                      </a:r>
                      <a:endParaRPr lang="ru-RU" sz="900" dirty="0">
                        <a:effectLst/>
                        <a:latin typeface="Calibri"/>
                        <a:ea typeface="Calibri"/>
                        <a:cs typeface="Times New Roman"/>
                      </a:endParaRPr>
                    </a:p>
                  </a:txBody>
                  <a:tcPr marL="68580" marR="68580" marT="0" marB="0"/>
                </a:tc>
              </a:tr>
              <a:tr h="0">
                <a:tc>
                  <a:txBody>
                    <a:bodyPr/>
                    <a:lstStyle/>
                    <a:p>
                      <a:pPr algn="ctr">
                        <a:lnSpc>
                          <a:spcPct val="115000"/>
                        </a:lnSpc>
                        <a:spcAft>
                          <a:spcPts val="0"/>
                        </a:spcAft>
                      </a:pPr>
                      <a:r>
                        <a:rPr lang="ru-RU" sz="900" b="1">
                          <a:effectLst/>
                          <a:latin typeface="Times New Roman"/>
                          <a:ea typeface="Times New Roman"/>
                          <a:cs typeface="Times New Roman"/>
                        </a:rPr>
                        <a:t>СЭП № 169</a:t>
                      </a:r>
                      <a:endParaRPr lang="ru-RU" sz="9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СОШ № 53, ул. Таганская, 36</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Абаканская, </a:t>
                      </a:r>
                      <a:r>
                        <a:rPr lang="ru-RU" sz="900" dirty="0" err="1">
                          <a:effectLst/>
                          <a:latin typeface="Times New Roman"/>
                          <a:ea typeface="Times New Roman"/>
                          <a:cs typeface="Times New Roman"/>
                        </a:rPr>
                        <a:t>Акмолинская</a:t>
                      </a:r>
                      <a:r>
                        <a:rPr lang="ru-RU" sz="900" dirty="0">
                          <a:effectLst/>
                          <a:latin typeface="Times New Roman"/>
                          <a:ea typeface="Times New Roman"/>
                          <a:cs typeface="Times New Roman"/>
                        </a:rPr>
                        <a:t>, Ген. </a:t>
                      </a:r>
                      <a:r>
                        <a:rPr lang="ru-RU" sz="900" dirty="0" err="1">
                          <a:effectLst/>
                          <a:latin typeface="Times New Roman"/>
                          <a:ea typeface="Times New Roman"/>
                          <a:cs typeface="Times New Roman"/>
                        </a:rPr>
                        <a:t>Е.Максимова</a:t>
                      </a:r>
                      <a:r>
                        <a:rPr lang="ru-RU" sz="900" dirty="0">
                          <a:effectLst/>
                          <a:latin typeface="Times New Roman"/>
                          <a:ea typeface="Times New Roman"/>
                          <a:cs typeface="Times New Roman"/>
                        </a:rPr>
                        <a:t>, Ген. </a:t>
                      </a:r>
                      <a:r>
                        <a:rPr lang="ru-RU" sz="900" dirty="0" err="1">
                          <a:effectLst/>
                          <a:latin typeface="Times New Roman"/>
                          <a:ea typeface="Times New Roman"/>
                          <a:cs typeface="Times New Roman"/>
                        </a:rPr>
                        <a:t>М.Докучаева</a:t>
                      </a:r>
                      <a:r>
                        <a:rPr lang="ru-RU" sz="900" dirty="0">
                          <a:effectLst/>
                          <a:latin typeface="Times New Roman"/>
                          <a:ea typeface="Times New Roman"/>
                          <a:cs typeface="Times New Roman"/>
                        </a:rPr>
                        <a:t>, Джамбульская, Защитников Отечества, </a:t>
                      </a:r>
                      <a:r>
                        <a:rPr lang="ru-RU" sz="900" dirty="0" err="1">
                          <a:effectLst/>
                          <a:latin typeface="Times New Roman"/>
                          <a:ea typeface="Times New Roman"/>
                          <a:cs typeface="Times New Roman"/>
                        </a:rPr>
                        <a:t>Измаильская</a:t>
                      </a:r>
                      <a:r>
                        <a:rPr lang="ru-RU" sz="900" dirty="0">
                          <a:effectLst/>
                          <a:latin typeface="Times New Roman"/>
                          <a:ea typeface="Times New Roman"/>
                          <a:cs typeface="Times New Roman"/>
                        </a:rPr>
                        <a:t>, Капитана </a:t>
                      </a:r>
                      <a:r>
                        <a:rPr lang="ru-RU" sz="900" dirty="0" err="1">
                          <a:effectLst/>
                          <a:latin typeface="Times New Roman"/>
                          <a:ea typeface="Times New Roman"/>
                          <a:cs typeface="Times New Roman"/>
                        </a:rPr>
                        <a:t>Д.Щербакова</a:t>
                      </a:r>
                      <a:r>
                        <a:rPr lang="ru-RU" sz="900" dirty="0">
                          <a:effectLst/>
                          <a:latin typeface="Times New Roman"/>
                          <a:ea typeface="Times New Roman"/>
                          <a:cs typeface="Times New Roman"/>
                        </a:rPr>
                        <a:t>, Капитана </a:t>
                      </a:r>
                      <a:r>
                        <a:rPr lang="ru-RU" sz="900" dirty="0" err="1">
                          <a:effectLst/>
                          <a:latin typeface="Times New Roman"/>
                          <a:ea typeface="Times New Roman"/>
                          <a:cs typeface="Times New Roman"/>
                        </a:rPr>
                        <a:t>С.Рсмухамбетова</a:t>
                      </a:r>
                      <a:r>
                        <a:rPr lang="ru-RU" sz="900" dirty="0">
                          <a:effectLst/>
                          <a:latin typeface="Times New Roman"/>
                          <a:ea typeface="Times New Roman"/>
                          <a:cs typeface="Times New Roman"/>
                        </a:rPr>
                        <a:t>, Каунасская (53, 63, 65), Летчиков </a:t>
                      </a:r>
                      <a:r>
                        <a:rPr lang="ru-RU" sz="900" dirty="0" err="1">
                          <a:effectLst/>
                          <a:latin typeface="Times New Roman"/>
                          <a:ea typeface="Times New Roman"/>
                          <a:cs typeface="Times New Roman"/>
                        </a:rPr>
                        <a:t>А.Сахарова</a:t>
                      </a:r>
                      <a:r>
                        <a:rPr lang="ru-RU" sz="900" dirty="0">
                          <a:effectLst/>
                          <a:latin typeface="Times New Roman"/>
                          <a:ea typeface="Times New Roman"/>
                          <a:cs typeface="Times New Roman"/>
                        </a:rPr>
                        <a:t> и </a:t>
                      </a:r>
                      <a:r>
                        <a:rPr lang="ru-RU" sz="900" dirty="0" err="1">
                          <a:effectLst/>
                          <a:latin typeface="Times New Roman"/>
                          <a:ea typeface="Times New Roman"/>
                          <a:cs typeface="Times New Roman"/>
                        </a:rPr>
                        <a:t>А.Брагина</a:t>
                      </a:r>
                      <a:r>
                        <a:rPr lang="ru-RU" sz="900" dirty="0">
                          <a:effectLst/>
                          <a:latin typeface="Times New Roman"/>
                          <a:ea typeface="Times New Roman"/>
                          <a:cs typeface="Times New Roman"/>
                        </a:rPr>
                        <a:t>, Маршала </a:t>
                      </a:r>
                      <a:r>
                        <a:rPr lang="ru-RU" sz="900" dirty="0" err="1">
                          <a:effectLst/>
                          <a:latin typeface="Times New Roman"/>
                          <a:ea typeface="Times New Roman"/>
                          <a:cs typeface="Times New Roman"/>
                        </a:rPr>
                        <a:t>Н.Скоморохова</a:t>
                      </a:r>
                      <a:r>
                        <a:rPr lang="ru-RU" sz="900" dirty="0">
                          <a:effectLst/>
                          <a:latin typeface="Times New Roman"/>
                          <a:ea typeface="Times New Roman"/>
                          <a:cs typeface="Times New Roman"/>
                        </a:rPr>
                        <a:t>, Новая, Подполковника </a:t>
                      </a:r>
                      <a:r>
                        <a:rPr lang="ru-RU" sz="900" dirty="0" err="1">
                          <a:effectLst/>
                          <a:latin typeface="Times New Roman"/>
                          <a:ea typeface="Times New Roman"/>
                          <a:cs typeface="Times New Roman"/>
                        </a:rPr>
                        <a:t>И.Гермашева</a:t>
                      </a:r>
                      <a:r>
                        <a:rPr lang="ru-RU" sz="900" dirty="0">
                          <a:effectLst/>
                          <a:latin typeface="Times New Roman"/>
                          <a:ea typeface="Times New Roman"/>
                          <a:cs typeface="Times New Roman"/>
                        </a:rPr>
                        <a:t>, Рядового </a:t>
                      </a:r>
                      <a:r>
                        <a:rPr lang="ru-RU" sz="900" dirty="0" err="1">
                          <a:effectLst/>
                          <a:latin typeface="Times New Roman"/>
                          <a:ea typeface="Times New Roman"/>
                          <a:cs typeface="Times New Roman"/>
                        </a:rPr>
                        <a:t>П.Горбачева</a:t>
                      </a:r>
                      <a:r>
                        <a:rPr lang="ru-RU" sz="900" dirty="0">
                          <a:effectLst/>
                          <a:latin typeface="Times New Roman"/>
                          <a:ea typeface="Times New Roman"/>
                          <a:cs typeface="Times New Roman"/>
                        </a:rPr>
                        <a:t>, Рядового </a:t>
                      </a:r>
                      <a:r>
                        <a:rPr lang="ru-RU" sz="900" dirty="0" err="1">
                          <a:effectLst/>
                          <a:latin typeface="Times New Roman"/>
                          <a:ea typeface="Times New Roman"/>
                          <a:cs typeface="Times New Roman"/>
                        </a:rPr>
                        <a:t>Р.Абдулаева</a:t>
                      </a:r>
                      <a:r>
                        <a:rPr lang="ru-RU" sz="900" dirty="0">
                          <a:effectLst/>
                          <a:latin typeface="Times New Roman"/>
                          <a:ea typeface="Times New Roman"/>
                          <a:cs typeface="Times New Roman"/>
                        </a:rPr>
                        <a:t>, Солдатских матерей, Таганская (39 - 71,36 - 66), 8 Марта.</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Нефтяников.</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Кедровый, Пихтовый, Ростовский (3 - 15, 17, 17А, 19, 19А, 20</a:t>
                      </a:r>
                      <a:r>
                        <a:rPr lang="ru-RU" sz="900" dirty="0" smtClean="0">
                          <a:effectLst/>
                          <a:latin typeface="Times New Roman"/>
                          <a:ea typeface="Times New Roman"/>
                          <a:cs typeface="Times New Roman"/>
                        </a:rPr>
                        <a:t>, 20А</a:t>
                      </a:r>
                      <a:r>
                        <a:rPr lang="ru-RU" sz="900" dirty="0">
                          <a:effectLst/>
                          <a:latin typeface="Times New Roman"/>
                          <a:ea typeface="Times New Roman"/>
                          <a:cs typeface="Times New Roman"/>
                        </a:rPr>
                        <a:t>, 21), Хвойный.</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a:t>
                      </a:r>
                      <a:r>
                        <a:rPr lang="ru-RU" sz="900" dirty="0" err="1">
                          <a:effectLst/>
                          <a:latin typeface="Times New Roman"/>
                          <a:ea typeface="Times New Roman"/>
                          <a:cs typeface="Times New Roman"/>
                        </a:rPr>
                        <a:t>Артемовен</a:t>
                      </a:r>
                      <a:r>
                        <a:rPr lang="ru-RU" sz="900" dirty="0">
                          <a:effectLst/>
                          <a:latin typeface="Times New Roman"/>
                          <a:ea typeface="Times New Roman"/>
                          <a:cs typeface="Times New Roman"/>
                        </a:rPr>
                        <a:t>;", "Нефтяник", "Нефтяник-1", "Судокорпусник-2", "Судокорпусник-3", "Судокорпусник-4". </a:t>
                      </a:r>
                      <a:endParaRPr lang="ru-RU" sz="900" dirty="0" smtClean="0">
                        <a:effectLst/>
                        <a:latin typeface="Times New Roman"/>
                        <a:ea typeface="Times New Roman"/>
                        <a:cs typeface="Times New Roman"/>
                      </a:endParaRPr>
                    </a:p>
                    <a:p>
                      <a:pP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Гомельская, Каунасская (38</a:t>
                      </a:r>
                      <a:r>
                        <a:rPr lang="ru-RU" sz="900" dirty="0" smtClean="0">
                          <a:effectLst/>
                          <a:latin typeface="Times New Roman"/>
                          <a:ea typeface="Times New Roman"/>
                          <a:cs typeface="Times New Roman"/>
                        </a:rPr>
                        <a:t>, 40</a:t>
                      </a:r>
                      <a:r>
                        <a:rPr lang="ru-RU" sz="900" dirty="0">
                          <a:effectLst/>
                          <a:latin typeface="Times New Roman"/>
                          <a:ea typeface="Times New Roman"/>
                          <a:cs typeface="Times New Roman"/>
                        </a:rPr>
                        <a:t>, 49, 49 к. 1</a:t>
                      </a:r>
                      <a:r>
                        <a:rPr lang="ru-RU" sz="900" dirty="0" smtClean="0">
                          <a:effectLst/>
                          <a:latin typeface="Times New Roman"/>
                          <a:ea typeface="Times New Roman"/>
                          <a:cs typeface="Times New Roman"/>
                        </a:rPr>
                        <a:t>, 49 </a:t>
                      </a:r>
                      <a:r>
                        <a:rPr lang="ru-RU" sz="900" dirty="0">
                          <a:effectLst/>
                          <a:latin typeface="Times New Roman"/>
                          <a:ea typeface="Times New Roman"/>
                          <a:cs typeface="Times New Roman"/>
                        </a:rPr>
                        <a:t>к. 2, 51), Парковая, Таганская (5 - 37</a:t>
                      </a:r>
                      <a:r>
                        <a:rPr lang="ru-RU" sz="900" dirty="0" smtClean="0">
                          <a:effectLst/>
                          <a:latin typeface="Times New Roman"/>
                          <a:ea typeface="Times New Roman"/>
                          <a:cs typeface="Times New Roman"/>
                        </a:rPr>
                        <a:t>, 4 </a:t>
                      </a:r>
                      <a:r>
                        <a:rPr lang="ru-RU" sz="900" dirty="0">
                          <a:effectLst/>
                          <a:latin typeface="Times New Roman"/>
                          <a:ea typeface="Times New Roman"/>
                          <a:cs typeface="Times New Roman"/>
                        </a:rPr>
                        <a:t>- 34).</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Площади: Базарная.</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Гомельский, Ростовский (2 - 14</a:t>
                      </a:r>
                      <a:r>
                        <a:rPr lang="ru-RU" sz="900" dirty="0" smtClean="0">
                          <a:effectLst/>
                          <a:latin typeface="Times New Roman"/>
                          <a:ea typeface="Times New Roman"/>
                          <a:cs typeface="Times New Roman"/>
                        </a:rPr>
                        <a:t>).</a:t>
                      </a:r>
                    </a:p>
                    <a:p>
                      <a:pPr>
                        <a:lnSpc>
                          <a:spcPct val="115000"/>
                        </a:lnSpc>
                        <a:spcAft>
                          <a:spcPts val="0"/>
                        </a:spcAft>
                      </a:pPr>
                      <a:r>
                        <a:rPr lang="ru-RU" sz="900" dirty="0" smtClean="0">
                          <a:effectLst/>
                          <a:latin typeface="Times New Roman"/>
                          <a:ea typeface="Times New Roman"/>
                          <a:cs typeface="Times New Roman"/>
                        </a:rPr>
                        <a:t>Улицы</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Аргунская</a:t>
                      </a:r>
                      <a:r>
                        <a:rPr lang="ru-RU" sz="900" dirty="0">
                          <a:effectLst/>
                          <a:latin typeface="Times New Roman"/>
                          <a:ea typeface="Times New Roman"/>
                          <a:cs typeface="Times New Roman"/>
                        </a:rPr>
                        <a:t>, Байкальская, Выборгская, Дружбы, Кропоткина, Мурманская, Окольная, Плеханова, Руставели.</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Байкальский, Васильевский, Выборгский, Дружбы, </a:t>
                      </a:r>
                      <a:r>
                        <a:rPr lang="ru-RU" sz="900" dirty="0" err="1">
                          <a:effectLst/>
                          <a:latin typeface="Times New Roman"/>
                          <a:ea typeface="Times New Roman"/>
                          <a:cs typeface="Times New Roman"/>
                        </a:rPr>
                        <a:t>Канский</a:t>
                      </a:r>
                      <a:r>
                        <a:rPr lang="ru-RU" sz="900" dirty="0">
                          <a:effectLst/>
                          <a:latin typeface="Times New Roman"/>
                          <a:ea typeface="Times New Roman"/>
                          <a:cs typeface="Times New Roman"/>
                        </a:rPr>
                        <a:t>, Лобачевского, Луговой, Самаркандский, Тарский, Тюменский, Цеховой, 1-й Самаркандский, 2-й Самаркандский, 3-й Самаркандский, 4-й Самаркандский, 5-й Самаркандский, 6-й Самаркандский, 7-й Самаркандский, 8-й Самаркандский, 9-й Самаркандский, 10-й Самаркандский, 11-й Самаркандский, 12-й Самаркандский. </a:t>
                      </a:r>
                      <a:endParaRPr lang="ru-RU" sz="900" dirty="0" smtClean="0">
                        <a:effectLst/>
                        <a:latin typeface="Times New Roman"/>
                        <a:ea typeface="Times New Roman"/>
                        <a:cs typeface="Times New Roman"/>
                      </a:endParaRPr>
                    </a:p>
                    <a:p>
                      <a:pPr>
                        <a:lnSpc>
                          <a:spcPct val="115000"/>
                        </a:lnSpc>
                        <a:spcAft>
                          <a:spcPts val="0"/>
                        </a:spcAft>
                      </a:pPr>
                      <a:r>
                        <a:rPr lang="ru-RU" sz="900" dirty="0" smtClean="0">
                          <a:effectLst/>
                          <a:latin typeface="Times New Roman"/>
                          <a:ea typeface="Times New Roman"/>
                          <a:cs typeface="Times New Roman"/>
                        </a:rPr>
                        <a:t>Садоводческие </a:t>
                      </a:r>
                      <a:r>
                        <a:rPr lang="ru-RU" sz="900" dirty="0">
                          <a:effectLst/>
                          <a:latin typeface="Times New Roman"/>
                          <a:ea typeface="Times New Roman"/>
                          <a:cs typeface="Times New Roman"/>
                        </a:rPr>
                        <a:t>товарищества: "Судокорпусник-1", "Нефтяник-2". </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627258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9144000" cy="576064"/>
          </a:xfrm>
        </p:spPr>
        <p:txBody>
          <a:bodyPr/>
          <a:lstStyle/>
          <a:p>
            <a:pPr marL="182880" indent="0" algn="ctr">
              <a:buNone/>
            </a:pPr>
            <a:r>
              <a:rPr lang="ru-RU" sz="1400" dirty="0" smtClean="0">
                <a:effectLst>
                  <a:outerShdw blurRad="38100" dist="38100" dir="2700000" algn="tl">
                    <a:srgbClr val="000000">
                      <a:alpha val="43137"/>
                    </a:srgbClr>
                  </a:outerShdw>
                  <a:reflection blurRad="6350" stA="55000" endA="300" endPos="45500" dir="5400000" sy="-100000" algn="bl" rotWithShape="0"/>
                </a:effectLst>
              </a:rPr>
              <a:t>Перечень сборных </a:t>
            </a:r>
            <a:r>
              <a:rPr lang="ru-RU" sz="1400" dirty="0">
                <a:effectLst>
                  <a:outerShdw blurRad="38100" dist="38100" dir="2700000" algn="tl">
                    <a:srgbClr val="000000">
                      <a:alpha val="43137"/>
                    </a:srgbClr>
                  </a:outerShdw>
                  <a:reflection blurRad="6350" stA="55000" endA="300" endPos="45500" dir="5400000" sy="-100000" algn="bl" rotWithShape="0"/>
                </a:effectLst>
              </a:rPr>
              <a:t>эвакуационных пунктов </a:t>
            </a:r>
            <a:r>
              <a:rPr lang="ru-RU" sz="1400" dirty="0" smtClean="0">
                <a:effectLst>
                  <a:outerShdw blurRad="38100" dist="38100" dir="2700000" algn="tl">
                    <a:srgbClr val="000000">
                      <a:alpha val="43137"/>
                    </a:srgbClr>
                  </a:outerShdw>
                  <a:reflection blurRad="6350" stA="55000" endA="300" endPos="45500" dir="5400000" sy="-100000" algn="bl" rotWithShape="0"/>
                </a:effectLst>
              </a:rPr>
              <a:t>(СЭП)</a:t>
            </a:r>
            <a:r>
              <a:rPr lang="ru-RU" sz="1400" dirty="0">
                <a:effectLst>
                  <a:outerShdw blurRad="38100" dist="38100" dir="2700000" algn="tl">
                    <a:srgbClr val="000000">
                      <a:alpha val="43137"/>
                    </a:srgbClr>
                  </a:outerShdw>
                  <a:reflection blurRad="6350" stA="55000" endA="300" endPos="45500" dir="5400000" sy="-100000" algn="bl" rotWithShape="0"/>
                </a:effectLst>
              </a:rPr>
              <a:t/>
            </a:r>
            <a:br>
              <a:rPr lang="ru-RU" sz="1400" dirty="0">
                <a:effectLst>
                  <a:outerShdw blurRad="38100" dist="38100" dir="2700000" algn="tl">
                    <a:srgbClr val="000000">
                      <a:alpha val="43137"/>
                    </a:srgbClr>
                  </a:outerShdw>
                  <a:reflection blurRad="6350" stA="55000" endA="300" endPos="45500" dir="5400000" sy="-100000" algn="bl" rotWithShape="0"/>
                </a:effectLst>
              </a:rPr>
            </a:br>
            <a:r>
              <a:rPr lang="ru-RU" sz="1400" dirty="0">
                <a:effectLst>
                  <a:outerShdw blurRad="38100" dist="38100" dir="2700000" algn="tl">
                    <a:srgbClr val="000000">
                      <a:alpha val="43137"/>
                    </a:srgbClr>
                  </a:outerShdw>
                  <a:reflection blurRad="6350" stA="55000" endA="300" endPos="45500" dir="5400000" sy="-100000" algn="bl" rotWithShape="0"/>
                </a:effectLst>
              </a:rPr>
              <a:t>муниципального образования «Городской округ город Астрахань»</a:t>
            </a:r>
            <a:br>
              <a:rPr lang="ru-RU" sz="1400" dirty="0">
                <a:effectLst>
                  <a:outerShdw blurRad="38100" dist="38100" dir="2700000" algn="tl">
                    <a:srgbClr val="000000">
                      <a:alpha val="43137"/>
                    </a:srgbClr>
                  </a:outerShdw>
                  <a:reflection blurRad="6350" stA="55000" endA="300" endPos="45500" dir="5400000" sy="-100000" algn="bl" rotWithShape="0"/>
                </a:effectLst>
              </a:rPr>
            </a:br>
            <a:endParaRPr lang="ru-RU" sz="1400" dirty="0">
              <a:effectLst>
                <a:outerShdw blurRad="38100" dist="38100" dir="2700000" algn="tl">
                  <a:srgbClr val="000000">
                    <a:alpha val="43137"/>
                  </a:srgbClr>
                </a:outerShdw>
                <a:reflection blurRad="6350" stA="55000" endA="300" endPos="45500" dir="5400000" sy="-100000" algn="bl" rotWithShape="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807585842"/>
              </p:ext>
            </p:extLst>
          </p:nvPr>
        </p:nvGraphicFramePr>
        <p:xfrm>
          <a:off x="179511" y="830540"/>
          <a:ext cx="8784977" cy="3102801"/>
        </p:xfrm>
        <a:graphic>
          <a:graphicData uri="http://schemas.openxmlformats.org/drawingml/2006/table">
            <a:tbl>
              <a:tblPr firstRow="1" bandRow="1">
                <a:tableStyleId>{5C22544A-7EE6-4342-B048-85BDC9FD1C3A}</a:tableStyleId>
              </a:tblPr>
              <a:tblGrid>
                <a:gridCol w="726032"/>
                <a:gridCol w="1362201"/>
                <a:gridCol w="6696744"/>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Номер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Учреждения, на базе которых создаются СЭП</a:t>
                      </a:r>
                      <a:endParaRPr lang="ru-RU"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rgbClr val="000000"/>
                          </a:solidFill>
                          <a:effectLst/>
                          <a:latin typeface="Times New Roman"/>
                          <a:ea typeface="Times New Roman"/>
                        </a:rPr>
                        <a:t>Адреса, закрепленные за СЭП</a:t>
                      </a:r>
                      <a:endParaRPr lang="ru-RU" sz="900" dirty="0"/>
                    </a:p>
                  </a:txBody>
                  <a:tcPr/>
                </a:tc>
              </a:tr>
              <a:tr h="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err="1" smtClean="0">
                          <a:solidFill>
                            <a:srgbClr val="7030A0"/>
                          </a:solidFill>
                          <a:effectLst/>
                          <a:latin typeface="Arial Black" pitchFamily="34" charset="0"/>
                          <a:ea typeface="Times New Roman"/>
                        </a:rPr>
                        <a:t>Трусовский</a:t>
                      </a:r>
                      <a:r>
                        <a:rPr lang="ru-RU" sz="1000" b="1" dirty="0" smtClean="0">
                          <a:solidFill>
                            <a:srgbClr val="7030A0"/>
                          </a:solidFill>
                          <a:effectLst/>
                          <a:latin typeface="Arial Black" pitchFamily="34" charset="0"/>
                          <a:ea typeface="Times New Roman"/>
                        </a:rPr>
                        <a:t> район</a:t>
                      </a:r>
                      <a:endParaRPr lang="ru-RU" sz="1000" dirty="0">
                        <a:solidFill>
                          <a:srgbClr val="7030A0"/>
                        </a:solidFill>
                        <a:latin typeface="Arial Black" pitchFamily="34" charset="0"/>
                      </a:endParaRPr>
                    </a:p>
                  </a:txBody>
                  <a:tcPr/>
                </a:tc>
                <a:tc hMerge="1">
                  <a:txBody>
                    <a:bodyPr/>
                    <a:lstStyle/>
                    <a:p>
                      <a:endParaRPr lang="ru-RU"/>
                    </a:p>
                  </a:txBody>
                  <a:tcPr/>
                </a:tc>
                <a:tc hMerge="1">
                  <a:txBody>
                    <a:bodyPr/>
                    <a:lstStyle/>
                    <a:p>
                      <a:endParaRPr lang="ru-RU"/>
                    </a:p>
                  </a:txBody>
                  <a:tcPr/>
                </a:tc>
              </a:tr>
              <a:tr h="0">
                <a:tc>
                  <a:txBody>
                    <a:bodyPr/>
                    <a:lstStyle/>
                    <a:p>
                      <a:pPr algn="ctr">
                        <a:lnSpc>
                          <a:spcPct val="115000"/>
                        </a:lnSpc>
                        <a:spcAft>
                          <a:spcPts val="0"/>
                        </a:spcAft>
                      </a:pPr>
                      <a:r>
                        <a:rPr lang="ru-RU" sz="900" b="1" dirty="0">
                          <a:effectLst/>
                          <a:latin typeface="Times New Roman"/>
                          <a:ea typeface="Times New Roman"/>
                          <a:cs typeface="Times New Roman"/>
                        </a:rPr>
                        <a:t>СЭП № 170</a:t>
                      </a:r>
                      <a:endParaRPr lang="ru-RU" sz="9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900" b="1" i="1">
                          <a:effectLst/>
                          <a:latin typeface="Times New Roman"/>
                          <a:ea typeface="Times New Roman"/>
                          <a:cs typeface="Times New Roman"/>
                        </a:rPr>
                        <a:t>МБОУ г.Астрахани ООШ № 31, ул. Докучаева, 1</a:t>
                      </a:r>
                      <a:endParaRPr lang="ru-RU" sz="900">
                        <a:effectLst/>
                        <a:latin typeface="Calibri"/>
                        <a:ea typeface="Calibri"/>
                        <a:cs typeface="Times New Roman"/>
                      </a:endParaRPr>
                    </a:p>
                  </a:txBody>
                  <a:tcPr marL="68580" marR="68580" marT="0" marB="0"/>
                </a:tc>
                <a:tc>
                  <a:txBody>
                    <a:bodyPr/>
                    <a:lstStyle/>
                    <a:p>
                      <a:pPr>
                        <a:lnSpc>
                          <a:spcPct val="115000"/>
                        </a:lnSpc>
                        <a:spcAft>
                          <a:spcPts val="0"/>
                        </a:spcAft>
                      </a:pPr>
                      <a:r>
                        <a:rPr lang="ru-RU" sz="900" dirty="0">
                          <a:effectLst/>
                          <a:latin typeface="Times New Roman"/>
                          <a:ea typeface="Times New Roman"/>
                          <a:cs typeface="Times New Roman"/>
                        </a:rPr>
                        <a:t>Улицы: </a:t>
                      </a:r>
                      <a:r>
                        <a:rPr lang="ru-RU" sz="900" dirty="0" err="1">
                          <a:effectLst/>
                          <a:latin typeface="Times New Roman"/>
                          <a:ea typeface="Times New Roman"/>
                          <a:cs typeface="Times New Roman"/>
                        </a:rPr>
                        <a:t>Аладанская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Арзамасская</a:t>
                      </a:r>
                      <a:r>
                        <a:rPr lang="ru-RU" sz="900" dirty="0">
                          <a:effectLst/>
                          <a:latin typeface="Times New Roman"/>
                          <a:ea typeface="Times New Roman"/>
                          <a:cs typeface="Times New Roman"/>
                        </a:rPr>
                        <a:t>, Белорецкая, Берингова, Бухарская, Вильямса, </a:t>
                      </a:r>
                      <a:r>
                        <a:rPr lang="ru-RU" sz="900" dirty="0" err="1">
                          <a:effectLst/>
                          <a:latin typeface="Times New Roman"/>
                          <a:ea typeface="Times New Roman"/>
                          <a:cs typeface="Times New Roman"/>
                        </a:rPr>
                        <a:t>Дарминская</a:t>
                      </a:r>
                      <a:r>
                        <a:rPr lang="ru-RU" sz="900" dirty="0">
                          <a:effectLst/>
                          <a:latin typeface="Times New Roman"/>
                          <a:ea typeface="Times New Roman"/>
                          <a:cs typeface="Times New Roman"/>
                        </a:rPr>
                        <a:t>, Докучаева, Интернациональная, Каменская, Карамзина, Каунасская (частный сектор), Кировоградская, Лебедева, Луцкая, Мира, Наб. реки Волги, Первомайская, Пятигорская, Северская, Сухумская, Тобольская, Чукотская, Ялтинская, 1-я </a:t>
                      </a:r>
                      <a:r>
                        <a:rPr lang="ru-RU" sz="900" dirty="0" err="1">
                          <a:effectLst/>
                          <a:latin typeface="Times New Roman"/>
                          <a:ea typeface="Times New Roman"/>
                          <a:cs typeface="Times New Roman"/>
                        </a:rPr>
                        <a:t>Арзамасская</a:t>
                      </a:r>
                      <a:r>
                        <a:rPr lang="ru-RU" sz="900" dirty="0">
                          <a:effectLst/>
                          <a:latin typeface="Times New Roman"/>
                          <a:ea typeface="Times New Roman"/>
                          <a:cs typeface="Times New Roman"/>
                        </a:rPr>
                        <a:t>, 2-я </a:t>
                      </a:r>
                      <a:r>
                        <a:rPr lang="ru-RU" sz="900" dirty="0" err="1">
                          <a:effectLst/>
                          <a:latin typeface="Times New Roman"/>
                          <a:ea typeface="Times New Roman"/>
                          <a:cs typeface="Times New Roman"/>
                        </a:rPr>
                        <a:t>Арзамасская</a:t>
                      </a:r>
                      <a:r>
                        <a:rPr lang="ru-RU" sz="900" dirty="0">
                          <a:effectLst/>
                          <a:latin typeface="Times New Roman"/>
                          <a:ea typeface="Times New Roman"/>
                          <a:cs typeface="Times New Roman"/>
                        </a:rPr>
                        <a:t>, 3-я </a:t>
                      </a:r>
                      <a:r>
                        <a:rPr lang="ru-RU" sz="900" dirty="0" err="1">
                          <a:effectLst/>
                          <a:latin typeface="Times New Roman"/>
                          <a:ea typeface="Times New Roman"/>
                          <a:cs typeface="Times New Roman"/>
                        </a:rPr>
                        <a:t>Арзамасская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a:t>
                      </a:r>
                      <a:r>
                        <a:rPr lang="ru-RU" sz="900" dirty="0" err="1">
                          <a:effectLst/>
                          <a:latin typeface="Times New Roman"/>
                          <a:ea typeface="Times New Roman"/>
                          <a:cs typeface="Times New Roman"/>
                        </a:rPr>
                        <a:t>Арзамасский</a:t>
                      </a:r>
                      <a:r>
                        <a:rPr lang="ru-RU" sz="900" dirty="0">
                          <a:effectLst/>
                          <a:latin typeface="Times New Roman"/>
                          <a:ea typeface="Times New Roman"/>
                          <a:cs typeface="Times New Roman"/>
                        </a:rPr>
                        <a:t>, Астраханский, Балакирева, Боевой, Большой, Водный, Восточный, </a:t>
                      </a:r>
                      <a:r>
                        <a:rPr lang="ru-RU" sz="900" dirty="0" err="1">
                          <a:effectLst/>
                          <a:latin typeface="Times New Roman"/>
                          <a:ea typeface="Times New Roman"/>
                          <a:cs typeface="Times New Roman"/>
                        </a:rPr>
                        <a:t>Дарминский</a:t>
                      </a:r>
                      <a:r>
                        <a:rPr lang="ru-RU" sz="900" dirty="0">
                          <a:effectLst/>
                          <a:latin typeface="Times New Roman"/>
                          <a:ea typeface="Times New Roman"/>
                          <a:cs typeface="Times New Roman"/>
                        </a:rPr>
                        <a:t>, Донской, Западный, </a:t>
                      </a:r>
                      <a:r>
                        <a:rPr lang="ru-RU" sz="900" dirty="0" err="1">
                          <a:effectLst/>
                          <a:latin typeface="Times New Roman"/>
                          <a:ea typeface="Times New Roman"/>
                          <a:cs typeface="Times New Roman"/>
                        </a:rPr>
                        <a:t>Клайпедский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Кляземский</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Кочугский</a:t>
                      </a:r>
                      <a:r>
                        <a:rPr lang="ru-RU" sz="900" dirty="0">
                          <a:effectLst/>
                          <a:latin typeface="Times New Roman"/>
                          <a:ea typeface="Times New Roman"/>
                          <a:cs typeface="Times New Roman"/>
                        </a:rPr>
                        <a:t>, Крымский, Кустанайский, Культурный, Луцкий, Мезенский, Минский, Начальный, Новый, Новгородский, Первомайский, Печерский, Полоцкий, Продольный, Проходной, Пятницкий, Свободный, Северский, Средний, Столетова, Тобольский, Туруханский, Узкий, </a:t>
                      </a:r>
                      <a:r>
                        <a:rPr lang="ru-RU" sz="900" dirty="0" err="1">
                          <a:effectLst/>
                          <a:latin typeface="Times New Roman"/>
                          <a:ea typeface="Times New Roman"/>
                          <a:cs typeface="Times New Roman"/>
                        </a:rPr>
                        <a:t>Хоперский</a:t>
                      </a:r>
                      <a:r>
                        <a:rPr lang="ru-RU" sz="900" dirty="0">
                          <a:effectLst/>
                          <a:latin typeface="Times New Roman"/>
                          <a:ea typeface="Times New Roman"/>
                          <a:cs typeface="Times New Roman"/>
                        </a:rPr>
                        <a:t>, Центральный, </a:t>
                      </a:r>
                      <a:r>
                        <a:rPr lang="ru-RU" sz="900" dirty="0" err="1">
                          <a:effectLst/>
                          <a:latin typeface="Times New Roman"/>
                          <a:ea typeface="Times New Roman"/>
                          <a:cs typeface="Times New Roman"/>
                        </a:rPr>
                        <a:t>Чилимный</a:t>
                      </a:r>
                      <a:r>
                        <a:rPr lang="ru-RU" sz="900" dirty="0">
                          <a:effectLst/>
                          <a:latin typeface="Times New Roman"/>
                          <a:ea typeface="Times New Roman"/>
                          <a:cs typeface="Times New Roman"/>
                        </a:rPr>
                        <a:t>, Чимкентский, Широкий, Эстонский, 1-й Поперечный, 2-й Поперечный, 1-й </a:t>
                      </a:r>
                      <a:r>
                        <a:rPr lang="ru-RU" sz="900" dirty="0" err="1">
                          <a:effectLst/>
                          <a:latin typeface="Times New Roman"/>
                          <a:ea typeface="Times New Roman"/>
                          <a:cs typeface="Times New Roman"/>
                        </a:rPr>
                        <a:t>Чилимный</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Садоводческие товарищества: "Березка", "Водник-1", "Водник- 2", "Водник", "</a:t>
                      </a:r>
                      <a:r>
                        <a:rPr lang="ru-RU" sz="900" dirty="0" err="1">
                          <a:effectLst/>
                          <a:latin typeface="Times New Roman"/>
                          <a:ea typeface="Times New Roman"/>
                          <a:cs typeface="Times New Roman"/>
                        </a:rPr>
                        <a:t>Пекарь".Улицы</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Басинская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Зензелинская</a:t>
                      </a:r>
                      <a:r>
                        <a:rPr lang="ru-RU" sz="900" dirty="0">
                          <a:effectLst/>
                          <a:latin typeface="Times New Roman"/>
                          <a:ea typeface="Times New Roman"/>
                          <a:cs typeface="Times New Roman"/>
                        </a:rPr>
                        <a:t>, </a:t>
                      </a:r>
                      <a:r>
                        <a:rPr lang="ru-RU" sz="900" dirty="0" err="1">
                          <a:effectLst/>
                          <a:latin typeface="Times New Roman"/>
                          <a:ea typeface="Times New Roman"/>
                          <a:cs typeface="Times New Roman"/>
                        </a:rPr>
                        <a:t>Икрянинская</a:t>
                      </a:r>
                      <a:r>
                        <a:rPr lang="ru-RU" sz="900" dirty="0">
                          <a:effectLst/>
                          <a:latin typeface="Times New Roman"/>
                          <a:ea typeface="Times New Roman"/>
                          <a:cs typeface="Times New Roman"/>
                        </a:rPr>
                        <a:t>, Ильинская, Шоссейная, 1-я Заречная, 2-я Заречная, 2-я </a:t>
                      </a:r>
                      <a:r>
                        <a:rPr lang="ru-RU" sz="900" dirty="0" err="1">
                          <a:effectLst/>
                          <a:latin typeface="Times New Roman"/>
                          <a:ea typeface="Times New Roman"/>
                          <a:cs typeface="Times New Roman"/>
                        </a:rPr>
                        <a:t>Басинская</a:t>
                      </a:r>
                      <a:r>
                        <a:rPr lang="ru-RU" sz="900" dirty="0">
                          <a:effectLst/>
                          <a:latin typeface="Times New Roman"/>
                          <a:ea typeface="Times New Roman"/>
                          <a:cs typeface="Times New Roman"/>
                        </a:rPr>
                        <a:t>, 3-я Заречная, 3-я </a:t>
                      </a:r>
                      <a:r>
                        <a:rPr lang="ru-RU" sz="900" dirty="0" err="1">
                          <a:effectLst/>
                          <a:latin typeface="Times New Roman"/>
                          <a:ea typeface="Times New Roman"/>
                          <a:cs typeface="Times New Roman"/>
                        </a:rPr>
                        <a:t>Басинская</a:t>
                      </a:r>
                      <a:r>
                        <a:rPr lang="ru-RU" sz="900" dirty="0">
                          <a:effectLst/>
                          <a:latin typeface="Times New Roman"/>
                          <a:ea typeface="Times New Roman"/>
                          <a:cs typeface="Times New Roman"/>
                        </a:rPr>
                        <a:t>, 4-я </a:t>
                      </a:r>
                      <a:r>
                        <a:rPr lang="ru-RU" sz="900" dirty="0" err="1">
                          <a:effectLst/>
                          <a:latin typeface="Times New Roman"/>
                          <a:ea typeface="Times New Roman"/>
                          <a:cs typeface="Times New Roman"/>
                        </a:rPr>
                        <a:t>Басинская</a:t>
                      </a:r>
                      <a:r>
                        <a:rPr lang="ru-RU" sz="900" dirty="0">
                          <a:effectLst/>
                          <a:latin typeface="Times New Roman"/>
                          <a:ea typeface="Times New Roman"/>
                          <a:cs typeface="Times New Roman"/>
                        </a:rPr>
                        <a:t>, 5-я </a:t>
                      </a:r>
                      <a:r>
                        <a:rPr lang="ru-RU" sz="900" dirty="0" err="1">
                          <a:effectLst/>
                          <a:latin typeface="Times New Roman"/>
                          <a:ea typeface="Times New Roman"/>
                          <a:cs typeface="Times New Roman"/>
                        </a:rPr>
                        <a:t>Басинская</a:t>
                      </a:r>
                      <a:r>
                        <a:rPr lang="ru-RU" sz="900" dirty="0">
                          <a:effectLst/>
                          <a:latin typeface="Times New Roman"/>
                          <a:ea typeface="Times New Roman"/>
                          <a:cs typeface="Times New Roman"/>
                        </a:rPr>
                        <a:t>, 6-я </a:t>
                      </a:r>
                      <a:r>
                        <a:rPr lang="ru-RU" sz="900" dirty="0" err="1">
                          <a:effectLst/>
                          <a:latin typeface="Times New Roman"/>
                          <a:ea typeface="Times New Roman"/>
                          <a:cs typeface="Times New Roman"/>
                        </a:rPr>
                        <a:t>Басинская</a:t>
                      </a:r>
                      <a:r>
                        <a:rPr lang="ru-RU" sz="900" dirty="0">
                          <a:effectLst/>
                          <a:latin typeface="Times New Roman"/>
                          <a:ea typeface="Times New Roman"/>
                          <a:cs typeface="Times New Roman"/>
                        </a:rPr>
                        <a:t>.</a:t>
                      </a:r>
                      <a:br>
                        <a:rPr lang="ru-RU" sz="900" dirty="0">
                          <a:effectLst/>
                          <a:latin typeface="Times New Roman"/>
                          <a:ea typeface="Times New Roman"/>
                          <a:cs typeface="Times New Roman"/>
                        </a:rPr>
                      </a:br>
                      <a:r>
                        <a:rPr lang="ru-RU" sz="900" dirty="0">
                          <a:effectLst/>
                          <a:latin typeface="Times New Roman"/>
                          <a:ea typeface="Times New Roman"/>
                          <a:cs typeface="Times New Roman"/>
                        </a:rPr>
                        <a:t>Переулки: Витебский, Ильинский, Рыбацкий, Харьковский, 1-й Ильинский, 1-й Рыбацкий, 2-й Ильинский, 2-й Рыбацкий, 3-й Ильинский, 4-й Ильинский, 4-й Харьковский, 5-й Ильинский, 6-й Ильинский.</a:t>
                      </a:r>
                      <a:br>
                        <a:rPr lang="ru-RU" sz="900" dirty="0">
                          <a:effectLst/>
                          <a:latin typeface="Times New Roman"/>
                          <a:ea typeface="Times New Roman"/>
                          <a:cs typeface="Times New Roman"/>
                        </a:rPr>
                      </a:br>
                      <a:r>
                        <a:rPr lang="ru-RU" sz="900" smtClean="0">
                          <a:effectLst/>
                          <a:latin typeface="Times New Roman"/>
                          <a:ea typeface="Times New Roman"/>
                          <a:cs typeface="Times New Roman"/>
                        </a:rPr>
                        <a:t>Проезды: Лотосовый</a:t>
                      </a:r>
                    </a:p>
                    <a:p>
                      <a:pPr>
                        <a:lnSpc>
                          <a:spcPct val="115000"/>
                        </a:lnSpc>
                        <a:spcAft>
                          <a:spcPts val="0"/>
                        </a:spcAft>
                      </a:pPr>
                      <a:r>
                        <a:rPr lang="ru-RU" sz="900" dirty="0" smtClean="0">
                          <a:effectLst/>
                          <a:latin typeface="Times New Roman"/>
                          <a:ea typeface="Times New Roman"/>
                          <a:cs typeface="Times New Roman"/>
                        </a:rPr>
                        <a:t>Садоводческие </a:t>
                      </a:r>
                      <a:r>
                        <a:rPr lang="ru-RU" sz="900" dirty="0">
                          <a:effectLst/>
                          <a:latin typeface="Times New Roman"/>
                          <a:ea typeface="Times New Roman"/>
                          <a:cs typeface="Times New Roman"/>
                        </a:rPr>
                        <a:t>товарищества: "Судоремонтник".</a:t>
                      </a:r>
                      <a:endParaRPr lang="ru-RU" sz="9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50670622"/>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3450</TotalTime>
  <Words>8517</Words>
  <Application>Microsoft Office PowerPoint</Application>
  <PresentationFormat>Экран (4:3)</PresentationFormat>
  <Paragraphs>456</Paragraphs>
  <Slides>28</Slides>
  <Notes>28</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Воздушный поток</vt:lpstr>
      <vt:lpstr>Сборные эвакуационные пункты (СЭП)</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lpstr>Перечень сборных эвакуационных пунктов (СЭП) муниципального образования «Городской округ город Астрахань»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Памятка населению по правилам поведения при нахождении в защитных сооружениях гражданской обороны</dc:title>
  <dc:creator>МАТУЗОВА Елена Эдуардовна</dc:creator>
  <cp:lastModifiedBy>МАТУЗОВА Елена Эдуардовна</cp:lastModifiedBy>
  <cp:revision>115</cp:revision>
  <cp:lastPrinted>2024-08-12T08:03:36Z</cp:lastPrinted>
  <dcterms:created xsi:type="dcterms:W3CDTF">2024-08-09T11:53:16Z</dcterms:created>
  <dcterms:modified xsi:type="dcterms:W3CDTF">2024-09-13T09:04:41Z</dcterms:modified>
</cp:coreProperties>
</file>