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68ABE-F927-4F62-B539-8D081D89789F}" type="datetimeFigureOut">
              <a:rPr lang="ru-RU" smtClean="0"/>
              <a:t>15.08.2024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7A246-295A-4E24-9AD1-AE9AB4D32E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6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0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6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8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8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16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4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9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37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2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0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4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7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83264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термическом ожоге важно: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как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можно быстрее охладить поражённый участок, для этого бывает достаточно подставить его под струю холодной воды или приложить к обожжённому месту снег, лёд или иной холод на 10-20 минут.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Если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целостность так называемых ожоговых пузырей оказалась нарушена, промывать водой такие раны нельзя. Поражённый участок следует сначала накрыть сухой стерильной тканью и только потом прикладывать к этому месту холода, положив его предварительно в полиэтиленовый пакет.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Следует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так же помнить, что при термическом ожоге нельзя смазывать ожоги маслом, сдирать остатки одежды, вскрывать ожоговые пузыри, бинтовать ожоги или наклеивать на них пластырь.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химическом ожоге любой агрессивной жидкостью, таких как кислота и щёлочь, необходимо: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снять одежду, пропитанную этим веществом, после этого поражённый участок следует хорошо промыть под струёй холодной воды. В качестве нейтрализаторов химического процесса на коже можно использовать молоко, мыльную воду или слабый раствор питьевой соды. Этими веществами нужно обильно смачивать пораженные участки вплоть до прибытия профессиональной медицинской помощи.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Человеку, получившему ожоги необходимо регулярно давать небольшие порции прохладной воды. Быстро определить общую площадь ожога можно, если знать что голова, рука, живот или грудь занимают по 9% от площади тела, половые органы и промежность 10% нога 18%.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5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ТЕРМИЧЕСКИЙ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ОЖОГ</a:t>
            </a:r>
            <a:endParaRPr lang="ru-RU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7231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225</Words>
  <Application>Microsoft Office PowerPoint</Application>
  <PresentationFormat>Экран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ТЕРМИЧЕСКИЙ ОЖОГ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делать при атаке беспилотных летательных аппаратов?</dc:title>
  <dc:creator>МАТУЗОВА Елена Эдуардовна</dc:creator>
  <cp:lastModifiedBy>МАТУЗОВА Елена Эдуардовна</cp:lastModifiedBy>
  <cp:revision>3</cp:revision>
  <cp:lastPrinted>2024-08-14T11:55:11Z</cp:lastPrinted>
  <dcterms:created xsi:type="dcterms:W3CDTF">2024-08-14T11:45:58Z</dcterms:created>
  <dcterms:modified xsi:type="dcterms:W3CDTF">2024-08-15T07:47:33Z</dcterms:modified>
</cp:coreProperties>
</file>