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1CF5-38D5-4F65-BC85-45551839FB79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8A3C1-F751-477C-B21D-ABEF454CE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55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1CF5-38D5-4F65-BC85-45551839FB79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8A3C1-F751-477C-B21D-ABEF454CE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217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1CF5-38D5-4F65-BC85-45551839FB79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8A3C1-F751-477C-B21D-ABEF454CE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301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1CF5-38D5-4F65-BC85-45551839FB79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8A3C1-F751-477C-B21D-ABEF454CE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542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1CF5-38D5-4F65-BC85-45551839FB79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8A3C1-F751-477C-B21D-ABEF454CE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83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1CF5-38D5-4F65-BC85-45551839FB79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8A3C1-F751-477C-B21D-ABEF454CE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06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1CF5-38D5-4F65-BC85-45551839FB79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8A3C1-F751-477C-B21D-ABEF454CE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331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1CF5-38D5-4F65-BC85-45551839FB79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8A3C1-F751-477C-B21D-ABEF454CE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840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1CF5-38D5-4F65-BC85-45551839FB79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8A3C1-F751-477C-B21D-ABEF454CE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641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1CF5-38D5-4F65-BC85-45551839FB79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8A3C1-F751-477C-B21D-ABEF454CE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022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1CF5-38D5-4F65-BC85-45551839FB79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8A3C1-F751-477C-B21D-ABEF454CE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428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D1CF5-38D5-4F65-BC85-45551839FB79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8A3C1-F751-477C-B21D-ABEF454CE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67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tuzova_ee\Desktop\АГИТАЦИЯ\Памятка 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260648"/>
            <a:ext cx="8837530" cy="6338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5107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atuzova_ee\Desktop\АГИТАЦИЯ\Памятка 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8735088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387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matuzova_ee\Desktop\АГИТАЦИЯ\Памятка 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60648"/>
            <a:ext cx="8835491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4466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matuzova_ee\Desktop\АГИТАЦИЯ\Памятка 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735088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005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C:\Users\matuzova_ee\Desktop\АГИТАЦИЯ\Памятка 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25" y="332656"/>
            <a:ext cx="8735088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5570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C:\Users\matuzova_ee\Desktop\АГИТАЦИЯ\Памятка 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29" y="332656"/>
            <a:ext cx="8735088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4597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C:\Users\matuzova_ee\Desktop\АГИТАЦИЯ\Памятка 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21" y="260648"/>
            <a:ext cx="8835492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4572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matuzova_ee\Desktop\АГИТАЦИЯ\Памятка 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735088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9335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matuzova_ee\Desktop\АГИТАЦИЯ\Памятка 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60648"/>
            <a:ext cx="8835491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63768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Экран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МАТУЗОВА Елена Эдуардовна</dc:creator>
  <cp:lastModifiedBy>МАТУЗОВА Елена Эдуардовна</cp:lastModifiedBy>
  <cp:revision>6</cp:revision>
  <dcterms:created xsi:type="dcterms:W3CDTF">2025-04-29T12:41:06Z</dcterms:created>
  <dcterms:modified xsi:type="dcterms:W3CDTF">2025-04-29T12:47:15Z</dcterms:modified>
</cp:coreProperties>
</file>