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68ABE-F927-4F62-B539-8D081D89789F}" type="datetimeFigureOut">
              <a:rPr lang="ru-RU" smtClean="0"/>
              <a:t>15.08.2024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7A246-295A-4E24-9AD1-AE9AB4D32E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96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40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68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8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8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616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4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9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37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26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0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44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15.08.2024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7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583264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Тепловой удар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Опасность заключается в тепловом перегревании человека, т.е. угрозе повышения температуры его тела выше 37,1 C или </a:t>
            </a:r>
            <a:r>
              <a:rPr lang="ru-RU" sz="1500" b="1" dirty="0" err="1">
                <a:latin typeface="Times New Roman" pitchFamily="18" charset="0"/>
                <a:cs typeface="Times New Roman" pitchFamily="18" charset="0"/>
              </a:rPr>
              <a:t>теплонарушении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– приближении температуры тела к 38,8’ C . Тепловое критическое состояние наступает при длительном и (или) сильном перегревании, способном привести к тепловому удару или нарушению сердечной деятельности. Симптомами перегревания являются: покраснения кожи, сухость слизистых оболочек, сильная жажда. В дальнейшем возможна потеря сознания, остановка сердца и дыхания.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подготовится к засухе / сильной жаре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Запаситесь дополнительными емкостями и при необходимости заранее заполните их водой. Приготовьте приемлемую для условий жары одежду, электробытовые приборы (вентиляторы, кондиционеры).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Оборудуйте плотные шторы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для окон. По возможности приобретите автономный источник электроэнергии для обеспечения работы электробытовых приборов. Экономно расходуйте воду. Умейте сами и обучите членов своей семьи правильно действовать при тепловом поражении.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действовать во время засухи / сильной жары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Избегайте воздействия повышенной температуры. Носите </a:t>
            </a:r>
            <a:r>
              <a:rPr lang="ru-RU" sz="1500" b="1">
                <a:latin typeface="Times New Roman" pitchFamily="18" charset="0"/>
                <a:cs typeface="Times New Roman" pitchFamily="18" charset="0"/>
              </a:rPr>
              <a:t>светлую </a:t>
            </a:r>
            <a:r>
              <a:rPr lang="ru-RU" sz="1500" b="1" smtClean="0">
                <a:latin typeface="Times New Roman" pitchFamily="18" charset="0"/>
                <a:cs typeface="Times New Roman" pitchFamily="18" charset="0"/>
              </a:rPr>
              <a:t>воздухопроницаемую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одежду (желательно из хлопка) с головным убором. Помните, что обожженная кожа перестает выделять пот и охлаждаться. Передвигайтесь не спеша, старайтесь чаще находиться в тени. Не употребляйте пиво и другие алкогольные напитки, это приведет к ухудшению общего состояния организма. Посоветуйтесь с врачом, требуется ли Вам дополнительное употребление соли во время жары. При тепловом поражении немедленно перейдите в тень, на ветер или примите душ, медленно выпейте много воды. Постарайтесь охладить свое тело, чтобы избежать теплового удара. В случае потери сознания кем-то из окружающих, проведите реанимационные мероприятия (делайте массаж сердца и искусственное дыхание). Помните, что во время засухи возрастает вероятность пожаров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36004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ДЕЙСТВИЯ ПРИ СИЛЬНОЙ ЖАРЕ (ЗАСУХЕ)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7231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288</Words>
  <Application>Microsoft Office PowerPoint</Application>
  <PresentationFormat>Экран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ДЕЙСТВИЯ ПРИ СИЛЬНОЙ ЖАРЕ (ЗАСУХЕ)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делать при атаке беспилотных летательных аппаратов?</dc:title>
  <dc:creator>МАТУЗОВА Елена Эдуардовна</dc:creator>
  <cp:lastModifiedBy>МАТУЗОВА Елена Эдуардовна</cp:lastModifiedBy>
  <cp:revision>5</cp:revision>
  <cp:lastPrinted>2024-08-14T11:55:11Z</cp:lastPrinted>
  <dcterms:created xsi:type="dcterms:W3CDTF">2024-08-14T11:45:58Z</dcterms:created>
  <dcterms:modified xsi:type="dcterms:W3CDTF">2024-08-15T08:09:04Z</dcterms:modified>
</cp:coreProperties>
</file>