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099D-1809-4830-B4AA-57932F260AAB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7C51-2BD1-423C-89E9-DE9BA164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781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099D-1809-4830-B4AA-57932F260AAB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7C51-2BD1-423C-89E9-DE9BA164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701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099D-1809-4830-B4AA-57932F260AAB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7C51-2BD1-423C-89E9-DE9BA164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3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099D-1809-4830-B4AA-57932F260AAB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7C51-2BD1-423C-89E9-DE9BA164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619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099D-1809-4830-B4AA-57932F260AAB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7C51-2BD1-423C-89E9-DE9BA164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821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099D-1809-4830-B4AA-57932F260AAB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7C51-2BD1-423C-89E9-DE9BA164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230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099D-1809-4830-B4AA-57932F260AAB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7C51-2BD1-423C-89E9-DE9BA164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041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099D-1809-4830-B4AA-57932F260AAB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7C51-2BD1-423C-89E9-DE9BA164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69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099D-1809-4830-B4AA-57932F260AAB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7C51-2BD1-423C-89E9-DE9BA164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557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099D-1809-4830-B4AA-57932F260AAB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7C51-2BD1-423C-89E9-DE9BA164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67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099D-1809-4830-B4AA-57932F260AAB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7C51-2BD1-423C-89E9-DE9BA164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68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3099D-1809-4830-B4AA-57932F260AAB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47C51-2BD1-423C-89E9-DE9BA1647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112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matuzova_ee\Desktop\ПОРТНОВ сайт\photo_2024-12-17_15-58-53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1863"/>
            <a:ext cx="6696744" cy="669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206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tuzova_ee\Desktop\ПОРТНОВ сайт\photo_2024-12-17_15-58-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6631"/>
            <a:ext cx="6659975" cy="6623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1417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matuzova_ee\Desktop\ПОРТНОВ сайт\photo_2024-12-17_15-58-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2"/>
            <a:ext cx="6624736" cy="665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543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atuzova_ee\Desktop\ПОРТНОВ сайт\photo_2024-12-17_15-58-51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6632"/>
            <a:ext cx="6624736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3125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matuzova_ee\Desktop\ПОРТНОВ сайт\photo_2024-12-17_15-58-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6632"/>
            <a:ext cx="6624736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8236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Экран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МАТУЗОВА Елена Эдуардовна</dc:creator>
  <cp:lastModifiedBy>МАТУЗОВА Елена Эдуардовна</cp:lastModifiedBy>
  <cp:revision>8</cp:revision>
  <dcterms:created xsi:type="dcterms:W3CDTF">2024-12-23T09:43:31Z</dcterms:created>
  <dcterms:modified xsi:type="dcterms:W3CDTF">2024-12-23T09:52:23Z</dcterms:modified>
</cp:coreProperties>
</file>